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34.jpeg" ContentType="image/jpeg"/>
  <Override PartName="/ppt/media/image6.png" ContentType="image/png"/>
  <Override PartName="/ppt/media/image7.png" ContentType="image/png"/>
  <Override PartName="/ppt/media/image23.jpeg" ContentType="image/jpe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39.png" ContentType="image/png"/>
  <Override PartName="/ppt/media/image15.jpeg" ContentType="image/jpe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media/image21.png" ContentType="image/png"/>
  <Override PartName="/ppt/media/image22.png" ContentType="image/png"/>
  <Override PartName="/ppt/media/image24.png" ContentType="image/png"/>
  <Override PartName="/ppt/media/image25.png" ContentType="image/png"/>
  <Override PartName="/ppt/media/image26.png" ContentType="image/png"/>
  <Override PartName="/ppt/media/image27.png" ContentType="image/png"/>
  <Override PartName="/ppt/media/image28.png" ContentType="image/png"/>
  <Override PartName="/ppt/media/image29.png" ContentType="image/png"/>
  <Override PartName="/ppt/media/image30.png" ContentType="image/png"/>
  <Override PartName="/ppt/media/image31.png" ContentType="image/png"/>
  <Override PartName="/ppt/media/image32.png" ContentType="image/png"/>
  <Override PartName="/ppt/media/image33.png" ContentType="image/png"/>
  <Override PartName="/ppt/media/image35.jpeg" ContentType="image/jpeg"/>
  <Override PartName="/ppt/media/image36.png" ContentType="image/png"/>
  <Override PartName="/ppt/media/image37.png" ContentType="image/png"/>
  <Override PartName="/ppt/media/image38.png" ContentType="image/png"/>
  <Override PartName="/ppt/media/image40.png" ContentType="image/png"/>
  <Override PartName="/ppt/media/image41.png" ContentType="image/png"/>
  <Override PartName="/ppt/media/image42.png" ContentType="image/png"/>
  <Override PartName="/ppt/media/image43.png" ContentType="image/png"/>
  <Override PartName="/ppt/media/image44.png" ContentType="image/png"/>
  <Override PartName="/ppt/media/image45.png" ContentType="image/png"/>
  <Override PartName="/ppt/media/image46.png" ContentType="image/png"/>
  <Override PartName="/ppt/media/image47.png" ContentType="image/png"/>
  <Override PartName="/ppt/media/image4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7556500" cy="106997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77640" y="2503440"/>
            <a:ext cx="680040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77640" y="5744880"/>
            <a:ext cx="680040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77640" y="2503440"/>
            <a:ext cx="331848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862440" y="2503440"/>
            <a:ext cx="331848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77640" y="5744880"/>
            <a:ext cx="331848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862440" y="5744880"/>
            <a:ext cx="331848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77640" y="2503440"/>
            <a:ext cx="218952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676960" y="2503440"/>
            <a:ext cx="218952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976280" y="2503440"/>
            <a:ext cx="218952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377640" y="5744880"/>
            <a:ext cx="218952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2676960" y="5744880"/>
            <a:ext cx="218952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976280" y="5744880"/>
            <a:ext cx="218952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77640" y="2503440"/>
            <a:ext cx="6800400" cy="6205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77640" y="2503440"/>
            <a:ext cx="6800400" cy="620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77640" y="2503440"/>
            <a:ext cx="3318480" cy="620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862440" y="2503440"/>
            <a:ext cx="3318480" cy="620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77640" y="426600"/>
            <a:ext cx="6800400" cy="8281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77640" y="2503440"/>
            <a:ext cx="331848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862440" y="2503440"/>
            <a:ext cx="3318480" cy="620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77640" y="5744880"/>
            <a:ext cx="331848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77640" y="2503440"/>
            <a:ext cx="3318480" cy="620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862440" y="2503440"/>
            <a:ext cx="331848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862440" y="5744880"/>
            <a:ext cx="331848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77640" y="2503440"/>
            <a:ext cx="331848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862440" y="2503440"/>
            <a:ext cx="331848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77640" y="5744880"/>
            <a:ext cx="6800400" cy="2959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r-FR" sz="4400" spc="-1" strike="noStrike">
                <a:latin typeface="Arial"/>
              </a:rPr>
              <a:t>Cliquez pour éditer le format du texte-titre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377640" y="2503440"/>
            <a:ext cx="6800400" cy="6205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Cliquez pour éditer le format du plan de texte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niveau de plan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Troisième niveau de plan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Quatrième niveau de plan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Cinquième niveau de plan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Sixième niveau de plan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Septième niveau de plan</a:t>
            </a:r>
            <a:endParaRPr b="0" lang="fr-F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jpe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22" Type="http://schemas.openxmlformats.org/officeDocument/2006/relationships/image" Target="../media/image22.png"/><Relationship Id="rId23" Type="http://schemas.openxmlformats.org/officeDocument/2006/relationships/hyperlink" Target="https://campus.univ-grenoble-alpes.fr/fr/guide-de-la-vie-de-campus-859015.kjsp" TargetMode="External"/><Relationship Id="rId24" Type="http://schemas.openxmlformats.org/officeDocument/2006/relationships/hyperlink" Target="https://campus.univ-grenoble-alpes.fr/fr/guide-de-la-vie-de-campus-859015.kjsp" TargetMode="External"/><Relationship Id="rId25" Type="http://schemas.openxmlformats.org/officeDocument/2006/relationships/hyperlink" Target="https://campus.univ-grenoble-alpes.fr/fr/guide-de-la-vie-de-campus-859015.kjsp" TargetMode="External"/><Relationship Id="rId26" Type="http://schemas.openxmlformats.org/officeDocument/2006/relationships/hyperlink" Target="https://international.univ-grenoble-alpes.fr/votre-sejour-a-l-uga/lieux-de-services-sur-le-campus/international-students-scholars-office/international-students-scholars-office-isso--902352.kjsp" TargetMode="External"/><Relationship Id="rId27" Type="http://schemas.openxmlformats.org/officeDocument/2006/relationships/hyperlink" Target="https://international.univ-grenoble-alpes.fr/votre-sejour-a-l-uga/lieux-de-services-sur-le-campus/international-students-scholars-office/international-students-scholars-office-isso--902352.kjsp" TargetMode="External"/><Relationship Id="rId28" Type="http://schemas.openxmlformats.org/officeDocument/2006/relationships/hyperlink" Target="https://campus.univ-grenoble-alpes.fr/fr/facile-de-trouver-un-logement-pres-de-mon-campus--755455.kjsp?RH=10073944119512821" TargetMode="External"/><Relationship Id="rId29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3.jpeg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image" Target="../media/image28.png"/><Relationship Id="rId7" Type="http://schemas.openxmlformats.org/officeDocument/2006/relationships/image" Target="../media/image29.png"/><Relationship Id="rId8" Type="http://schemas.openxmlformats.org/officeDocument/2006/relationships/image" Target="../media/image30.png"/><Relationship Id="rId9" Type="http://schemas.openxmlformats.org/officeDocument/2006/relationships/image" Target="../media/image31.png"/><Relationship Id="rId10" Type="http://schemas.openxmlformats.org/officeDocument/2006/relationships/image" Target="../media/image32.png"/><Relationship Id="rId11" Type="http://schemas.openxmlformats.org/officeDocument/2006/relationships/image" Target="../media/image33.png"/><Relationship Id="rId12" Type="http://schemas.openxmlformats.org/officeDocument/2006/relationships/image" Target="../media/image34.jpeg"/><Relationship Id="rId13" Type="http://schemas.openxmlformats.org/officeDocument/2006/relationships/image" Target="../media/image35.jpeg"/><Relationship Id="rId14" Type="http://schemas.openxmlformats.org/officeDocument/2006/relationships/image" Target="../media/image36.png"/><Relationship Id="rId15" Type="http://schemas.openxmlformats.org/officeDocument/2006/relationships/image" Target="../media/image37.png"/><Relationship Id="rId16" Type="http://schemas.openxmlformats.org/officeDocument/2006/relationships/image" Target="../media/image38.png"/><Relationship Id="rId17" Type="http://schemas.openxmlformats.org/officeDocument/2006/relationships/image" Target="../media/image39.png"/><Relationship Id="rId18" Type="http://schemas.openxmlformats.org/officeDocument/2006/relationships/image" Target="../media/image40.png"/><Relationship Id="rId19" Type="http://schemas.openxmlformats.org/officeDocument/2006/relationships/image" Target="../media/image41.png"/><Relationship Id="rId20" Type="http://schemas.openxmlformats.org/officeDocument/2006/relationships/image" Target="../media/image42.png"/><Relationship Id="rId21" Type="http://schemas.openxmlformats.org/officeDocument/2006/relationships/image" Target="../media/image43.png"/><Relationship Id="rId22" Type="http://schemas.openxmlformats.org/officeDocument/2006/relationships/image" Target="../media/image44.png"/><Relationship Id="rId23" Type="http://schemas.openxmlformats.org/officeDocument/2006/relationships/image" Target="../media/image45.png"/><Relationship Id="rId24" Type="http://schemas.openxmlformats.org/officeDocument/2006/relationships/image" Target="../media/image46.png"/><Relationship Id="rId25" Type="http://schemas.openxmlformats.org/officeDocument/2006/relationships/hyperlink" Target="https://form.jotform.com/210332496458357" TargetMode="External"/><Relationship Id="rId26" Type="http://schemas.openxmlformats.org/officeDocument/2006/relationships/hyperlink" Target="https://www.caf.fr/sites/default/files/medias/388/Logement/Logement-decent-guide-Adil-2019.pdf" TargetMode="External"/><Relationship Id="rId27" Type="http://schemas.openxmlformats.org/officeDocument/2006/relationships/hyperlink" Target="https://www.caf.fr/sites/default/files/medias/388/Logement/Logement-decent-guide-Adil-2019.pdf" TargetMode="External"/><Relationship Id="rId28" Type="http://schemas.openxmlformats.org/officeDocument/2006/relationships/hyperlink" Target="https://www.caf.fr/sites/default/files/medias/388/Logement/Logement-decent-guide-Adil-2019.pdf" TargetMode="External"/><Relationship Id="rId29" Type="http://schemas.openxmlformats.org/officeDocument/2006/relationships/hyperlink" Target="https://www.caf.fr/sites/default/files/medias/388/Logement/Logement-decent-guide-Adil-2019.pdf" TargetMode="External"/><Relationship Id="rId30" Type="http://schemas.openxmlformats.org/officeDocument/2006/relationships/hyperlink" Target="https://www.caf.fr/sites/default/files/medias/388/Logement/Logement-decent-guide-Adil-2019.pdf" TargetMode="External"/><Relationship Id="rId31" Type="http://schemas.openxmlformats.org/officeDocument/2006/relationships/hyperlink" Target="https://www.energie-mediateur.fr/" TargetMode="External"/><Relationship Id="rId32" Type="http://schemas.openxmlformats.org/officeDocument/2006/relationships/hyperlink" Target="https://www.energie-mediateur.fr/" TargetMode="External"/><Relationship Id="rId33" Type="http://schemas.openxmlformats.org/officeDocument/2006/relationships/hyperlink" Target="https://www.energie-mediateur.fr/" TargetMode="External"/><Relationship Id="rId34" Type="http://schemas.openxmlformats.org/officeDocument/2006/relationships/hyperlink" Target="https://www.energie-mediateur.fr/" TargetMode="External"/><Relationship Id="rId35" Type="http://schemas.openxmlformats.org/officeDocument/2006/relationships/hyperlink" Target="https://histologe.beta.gouv.fr/" TargetMode="External"/><Relationship Id="rId36" Type="http://schemas.openxmlformats.org/officeDocument/2006/relationships/hyperlink" Target="https://www.caf.fr/allocataires/caf-de-la-drome/accueil" TargetMode="External"/><Relationship Id="rId37" Type="http://schemas.openxmlformats.org/officeDocument/2006/relationships/hyperlink" Target="https://www.caf.fr/allocataires/caf-de-la-drome/accueil" TargetMode="External"/><Relationship Id="rId38" Type="http://schemas.openxmlformats.org/officeDocument/2006/relationships/hyperlink" Target="https://www.caf.fr/allocataires/caf-de-l-isere/accueil" TargetMode="External"/><Relationship Id="rId39" Type="http://schemas.openxmlformats.org/officeDocument/2006/relationships/hyperlink" Target="https://adil.dromenet.org/" TargetMode="External"/><Relationship Id="rId40" Type="http://schemas.openxmlformats.org/officeDocument/2006/relationships/hyperlink" Target="https://adil.dromenet.org/" TargetMode="External"/><Relationship Id="rId41" Type="http://schemas.openxmlformats.org/officeDocument/2006/relationships/hyperlink" Target="https://www.adil38.org/" TargetMode="External"/><Relationship Id="rId42" Type="http://schemas.openxmlformats.org/officeDocument/2006/relationships/hyperlink" Target="https://www.grenoble.fr/demarche/400/659-plateforme-de-lutte-contre-la-precarite-energetique.htm" TargetMode="External"/><Relationship Id="rId43" Type="http://schemas.openxmlformats.org/officeDocument/2006/relationships/hyperlink" Target="https://librairie.ademe.fr/cadic/1865/guide-pratique-des-gestes-simples-pour-economiser.pdf?modal=false" TargetMode="External"/><Relationship Id="rId44" Type="http://schemas.openxmlformats.org/officeDocument/2006/relationships/hyperlink" Target="https://librairie.ademe.fr/cadic/1865/guide-pratique-des-gestes-simples-pour-economiser.pdf?modal=false" TargetMode="External"/><Relationship Id="rId45" Type="http://schemas.openxmlformats.org/officeDocument/2006/relationships/hyperlink" Target="https://librairie.ademe.fr/cadic/1865/guide-pratique-des-gestes-simples-pour-economiser.pdf?modal=false" TargetMode="External"/><Relationship Id="rId46" Type="http://schemas.openxmlformats.org/officeDocument/2006/relationships/hyperlink" Target="https://www.youtube.com/channel/UCRwfPrtAhW5M_l1tByuzC4Q/about" TargetMode="External"/><Relationship Id="rId47" Type="http://schemas.openxmlformats.org/officeDocument/2006/relationships/hyperlink" Target="https://https98812909.wordpress.com/" TargetMode="External"/><Relationship Id="rId48" Type="http://schemas.openxmlformats.org/officeDocument/2006/relationships/hyperlink" Target="https://chequeenergie.gouv.fr/" TargetMode="External"/><Relationship Id="rId49" Type="http://schemas.openxmlformats.org/officeDocument/2006/relationships/hyperlink" Target="https://chequeenergie.gouv.fr/" TargetMode="External"/><Relationship Id="rId50" Type="http://schemas.openxmlformats.org/officeDocument/2006/relationships/hyperlink" Target="https://chequeenergie.gouv.fr/" TargetMode="External"/><Relationship Id="rId51" Type="http://schemas.openxmlformats.org/officeDocument/2006/relationships/hyperlink" Target="https://www.service-public.fr/particuliers/vosdroits/F1334" TargetMode="External"/><Relationship Id="rId52" Type="http://schemas.openxmlformats.org/officeDocument/2006/relationships/hyperlink" Target="https://www.service-public.fr/particuliers/vosdroits/F1334" TargetMode="External"/><Relationship Id="rId53" Type="http://schemas.openxmlformats.org/officeDocument/2006/relationships/hyperlink" Target="https://www.service-public.fr/particuliers/vosdroits/F1334" TargetMode="External"/><Relationship Id="rId54" Type="http://schemas.openxmlformats.org/officeDocument/2006/relationships/hyperlink" Target="https://www.service-public.fr/particuliers/vosdroits/F1334" TargetMode="External"/><Relationship Id="rId55" Type="http://schemas.openxmlformats.org/officeDocument/2006/relationships/hyperlink" Target="https://www.caf.fr/allocataires/vies-de-famille/jeune-ou-etudiant/aides-au-logement/aide-au-logement-etudiant" TargetMode="External"/><Relationship Id="rId56" Type="http://schemas.openxmlformats.org/officeDocument/2006/relationships/hyperlink" Target="https://www.crous-grenoble.fr/contacts/social-et-accompagnement/" TargetMode="External"/><Relationship Id="rId57" Type="http://schemas.openxmlformats.org/officeDocument/2006/relationships/hyperlink" Target="https://www.crous-grenoble.fr/contacts/social-et-accompagnement/" TargetMode="External"/><Relationship Id="rId58" Type="http://schemas.openxmlformats.org/officeDocument/2006/relationships/hyperlink" Target="https://lowtechlab.org/fr" TargetMode="External"/><Relationship Id="rId59" Type="http://schemas.openxmlformats.org/officeDocument/2006/relationships/hyperlink" Target="https://lowtechlab.org/fr" TargetMode="External"/><Relationship Id="rId60" Type="http://schemas.openxmlformats.org/officeDocument/2006/relationships/hyperlink" Target="https://lowtechlab.org/fr" TargetMode="External"/><Relationship Id="rId61" Type="http://schemas.openxmlformats.org/officeDocument/2006/relationships/hyperlink" Target="https://metroenergies.fr/Home" TargetMode="External"/><Relationship Id="rId62" Type="http://schemas.openxmlformats.org/officeDocument/2006/relationships/hyperlink" Target="https://metroenergies.fr/Home" TargetMode="External"/><Relationship Id="rId63" Type="http://schemas.openxmlformats.org/officeDocument/2006/relationships/hyperlink" Target="https://metroenergies.fr/Home" TargetMode="External"/><Relationship Id="rId64" Type="http://schemas.openxmlformats.org/officeDocument/2006/relationships/hyperlink" Target="https://metroenergies.fr/Home" TargetMode="External"/><Relationship Id="rId65" Type="http://schemas.openxmlformats.org/officeDocument/2006/relationships/hyperlink" Target="https://metroenergies.fr/Home" TargetMode="External"/><Relationship Id="rId66" Type="http://schemas.openxmlformats.org/officeDocument/2006/relationships/hyperlink" Target="https://metroenergies.fr/Home" TargetMode="External"/><Relationship Id="rId67" Type="http://schemas.openxmlformats.org/officeDocument/2006/relationships/hyperlink" Target="https://metroenergies.fr/Home" TargetMode="External"/><Relationship Id="rId68" Type="http://schemas.openxmlformats.org/officeDocument/2006/relationships/hyperlink" Target="https://metroenergies.fr/Home" TargetMode="External"/><Relationship Id="rId69" Type="http://schemas.openxmlformats.org/officeDocument/2006/relationships/hyperlink" Target="https://metroenergies.fr/Home" TargetMode="External"/><Relationship Id="rId70" Type="http://schemas.openxmlformats.org/officeDocument/2006/relationships/hyperlink" Target="https://metroenergies.fr/Home" TargetMode="External"/><Relationship Id="rId71" Type="http://schemas.openxmlformats.org/officeDocument/2006/relationships/hyperlink" Target="https://metroenergies.fr/Home" TargetMode="External"/><Relationship Id="rId72" Type="http://schemas.openxmlformats.org/officeDocument/2006/relationships/hyperlink" Target="https://metroenergies.fr/Home" TargetMode="External"/><Relationship Id="rId73" Type="http://schemas.openxmlformats.org/officeDocument/2006/relationships/hyperlink" Target="https://drive.google.com/file/d/1zE3Vp-juGKSVokikHQg5I4_DfpqZGWH_/view" TargetMode="External"/><Relationship Id="rId74" Type="http://schemas.openxmlformats.org/officeDocument/2006/relationships/hyperlink" Target="https://drive.google.com/file/d/1zE3Vp-juGKSVokikHQg5I4_DfpqZGWH_/view" TargetMode="External"/><Relationship Id="rId75" Type="http://schemas.openxmlformats.org/officeDocument/2006/relationships/hyperlink" Target="https://drive.google.com/file/d/1zE3Vp-juGKSVokikHQg5I4_DfpqZGWH_/view" TargetMode="External"/><Relationship Id="rId76" Type="http://schemas.openxmlformats.org/officeDocument/2006/relationships/hyperlink" Target="https://drive.google.com/file/d/1zE3Vp-juGKSVokikHQg5I4_DfpqZGWH_/view" TargetMode="External"/><Relationship Id="rId77" Type="http://schemas.openxmlformats.org/officeDocument/2006/relationships/hyperlink" Target="https://drive.google.com/file/d/1zE3Vp-juGKSVokikHQg5I4_DfpqZGWH_/view" TargetMode="External"/><Relationship Id="rId78" Type="http://schemas.openxmlformats.org/officeDocument/2006/relationships/hyperlink" Target="https://drive.google.com/file/d/1zE3Vp-juGKSVokikHQg5I4_DfpqZGWH_/view" TargetMode="External"/><Relationship Id="rId79" Type="http://schemas.openxmlformats.org/officeDocument/2006/relationships/hyperlink" Target="https://campus.univ-grenoble-alpes.fr/fr/guide-de-la-vie-de-campus-859015.kjsp" TargetMode="External"/><Relationship Id="rId80" Type="http://schemas.openxmlformats.org/officeDocument/2006/relationships/hyperlink" Target="https://campus.univ-grenoble-alpes.fr/fr/guide-de-la-vie-de-campus-859015.kjsp" TargetMode="External"/><Relationship Id="rId81" Type="http://schemas.openxmlformats.org/officeDocument/2006/relationships/hyperlink" Target="https://campus.univ-grenoble-alpes.fr/fr/guide-de-la-vie-de-campus-859015.kjsp" TargetMode="External"/><Relationship Id="rId82" Type="http://schemas.openxmlformats.org/officeDocument/2006/relationships/hyperlink" Target="https://campus.univ-grenoble-alpes.fr/fr/guide-de-la-vie-de-campus-859015.kjsp" TargetMode="External"/><Relationship Id="rId83" Type="http://schemas.openxmlformats.org/officeDocument/2006/relationships/hyperlink" Target="https://international.univ-grenoble-alpes.fr/votre-sejour-a-l-uga/lieux-de-services-sur-le-campus/international-students-scholars-office/international-students-scholars-office-isso--902352.kjsp" TargetMode="External"/><Relationship Id="rId84" Type="http://schemas.openxmlformats.org/officeDocument/2006/relationships/hyperlink" Target="https://drive.google.com/file/d/1c1mKD_Ne_dlZBMiOIwpFss_70NfR18nx/view?usp=sharing" TargetMode="External"/><Relationship Id="rId85" Type="http://schemas.openxmlformats.org/officeDocument/2006/relationships/image" Target="../media/image47.png"/><Relationship Id="rId86" Type="http://schemas.openxmlformats.org/officeDocument/2006/relationships/image" Target="../media/image48.png"/><Relationship Id="rId87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object 2" descr=""/>
          <p:cNvPicPr/>
          <p:nvPr/>
        </p:nvPicPr>
        <p:blipFill>
          <a:blip r:embed="rId1"/>
          <a:stretch/>
        </p:blipFill>
        <p:spPr>
          <a:xfrm>
            <a:off x="7300800" y="412560"/>
            <a:ext cx="261360" cy="1295640"/>
          </a:xfrm>
          <a:prstGeom prst="rect">
            <a:avLst/>
          </a:prstGeom>
          <a:ln>
            <a:noFill/>
          </a:ln>
        </p:spPr>
      </p:pic>
      <p:grpSp>
        <p:nvGrpSpPr>
          <p:cNvPr id="39" name="Group 1"/>
          <p:cNvGrpSpPr/>
          <p:nvPr/>
        </p:nvGrpSpPr>
        <p:grpSpPr>
          <a:xfrm>
            <a:off x="6411240" y="3999240"/>
            <a:ext cx="234720" cy="488880"/>
            <a:chOff x="6411240" y="3999240"/>
            <a:chExt cx="234720" cy="488880"/>
          </a:xfrm>
        </p:grpSpPr>
        <p:sp>
          <p:nvSpPr>
            <p:cNvPr id="40" name="CustomShape 2"/>
            <p:cNvSpPr/>
            <p:nvPr/>
          </p:nvSpPr>
          <p:spPr>
            <a:xfrm>
              <a:off x="6411240" y="3999240"/>
              <a:ext cx="234720" cy="488880"/>
            </a:xfrm>
            <a:custGeom>
              <a:avLst/>
              <a:gdLst/>
              <a:ahLst/>
              <a:rect l="l" t="t" r="r" b="b"/>
              <a:pathLst>
                <a:path w="235584" h="489585">
                  <a:moveTo>
                    <a:pt x="235458" y="75387"/>
                  </a:moveTo>
                  <a:lnTo>
                    <a:pt x="207175" y="0"/>
                  </a:lnTo>
                  <a:lnTo>
                    <a:pt x="29819" y="0"/>
                  </a:lnTo>
                  <a:lnTo>
                    <a:pt x="0" y="75387"/>
                  </a:lnTo>
                  <a:lnTo>
                    <a:pt x="0" y="489483"/>
                  </a:lnTo>
                  <a:lnTo>
                    <a:pt x="235458" y="489483"/>
                  </a:lnTo>
                  <a:lnTo>
                    <a:pt x="235458" y="75387"/>
                  </a:lnTo>
                  <a:close/>
                </a:path>
              </a:pathLst>
            </a:custGeom>
            <a:solidFill>
              <a:srgbClr val="655958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" name="CustomShape 3"/>
            <p:cNvSpPr/>
            <p:nvPr/>
          </p:nvSpPr>
          <p:spPr>
            <a:xfrm>
              <a:off x="6435360" y="4109400"/>
              <a:ext cx="187200" cy="199800"/>
            </a:xfrm>
            <a:custGeom>
              <a:avLst/>
              <a:gdLst/>
              <a:ahLst/>
              <a:rect l="l" t="t" r="r" b="b"/>
              <a:pathLst>
                <a:path w="187959" h="200660">
                  <a:moveTo>
                    <a:pt x="45859" y="156540"/>
                  </a:moveTo>
                  <a:lnTo>
                    <a:pt x="0" y="156540"/>
                  </a:lnTo>
                  <a:lnTo>
                    <a:pt x="0" y="200037"/>
                  </a:lnTo>
                  <a:lnTo>
                    <a:pt x="45859" y="200037"/>
                  </a:lnTo>
                  <a:lnTo>
                    <a:pt x="45859" y="156540"/>
                  </a:lnTo>
                  <a:close/>
                  <a:moveTo>
                    <a:pt x="45859" y="78257"/>
                  </a:moveTo>
                  <a:lnTo>
                    <a:pt x="0" y="78257"/>
                  </a:lnTo>
                  <a:lnTo>
                    <a:pt x="0" y="121754"/>
                  </a:lnTo>
                  <a:lnTo>
                    <a:pt x="45859" y="121754"/>
                  </a:lnTo>
                  <a:lnTo>
                    <a:pt x="45859" y="78257"/>
                  </a:lnTo>
                  <a:close/>
                  <a:moveTo>
                    <a:pt x="45859" y="0"/>
                  </a:moveTo>
                  <a:lnTo>
                    <a:pt x="0" y="0"/>
                  </a:lnTo>
                  <a:lnTo>
                    <a:pt x="0" y="43472"/>
                  </a:lnTo>
                  <a:lnTo>
                    <a:pt x="45859" y="43472"/>
                  </a:lnTo>
                  <a:lnTo>
                    <a:pt x="45859" y="0"/>
                  </a:lnTo>
                  <a:close/>
                  <a:moveTo>
                    <a:pt x="116662" y="156540"/>
                  </a:moveTo>
                  <a:lnTo>
                    <a:pt x="70815" y="156540"/>
                  </a:lnTo>
                  <a:lnTo>
                    <a:pt x="70815" y="200037"/>
                  </a:lnTo>
                  <a:lnTo>
                    <a:pt x="116662" y="200037"/>
                  </a:lnTo>
                  <a:lnTo>
                    <a:pt x="116662" y="156540"/>
                  </a:lnTo>
                  <a:close/>
                  <a:moveTo>
                    <a:pt x="116662" y="78257"/>
                  </a:moveTo>
                  <a:lnTo>
                    <a:pt x="70815" y="78257"/>
                  </a:lnTo>
                  <a:lnTo>
                    <a:pt x="70815" y="121754"/>
                  </a:lnTo>
                  <a:lnTo>
                    <a:pt x="116662" y="121754"/>
                  </a:lnTo>
                  <a:lnTo>
                    <a:pt x="116662" y="78257"/>
                  </a:lnTo>
                  <a:close/>
                  <a:moveTo>
                    <a:pt x="116662" y="0"/>
                  </a:moveTo>
                  <a:lnTo>
                    <a:pt x="70815" y="0"/>
                  </a:lnTo>
                  <a:lnTo>
                    <a:pt x="70815" y="43472"/>
                  </a:lnTo>
                  <a:lnTo>
                    <a:pt x="116662" y="43472"/>
                  </a:lnTo>
                  <a:lnTo>
                    <a:pt x="116662" y="0"/>
                  </a:lnTo>
                  <a:close/>
                  <a:moveTo>
                    <a:pt x="187477" y="156540"/>
                  </a:moveTo>
                  <a:lnTo>
                    <a:pt x="141617" y="156540"/>
                  </a:lnTo>
                  <a:lnTo>
                    <a:pt x="141617" y="200037"/>
                  </a:lnTo>
                  <a:lnTo>
                    <a:pt x="187477" y="200037"/>
                  </a:lnTo>
                  <a:lnTo>
                    <a:pt x="187477" y="156540"/>
                  </a:lnTo>
                  <a:close/>
                  <a:moveTo>
                    <a:pt x="187477" y="78257"/>
                  </a:moveTo>
                  <a:lnTo>
                    <a:pt x="141617" y="78257"/>
                  </a:lnTo>
                  <a:lnTo>
                    <a:pt x="141617" y="121754"/>
                  </a:lnTo>
                  <a:lnTo>
                    <a:pt x="187477" y="121754"/>
                  </a:lnTo>
                  <a:lnTo>
                    <a:pt x="187477" y="78257"/>
                  </a:lnTo>
                  <a:close/>
                  <a:moveTo>
                    <a:pt x="187477" y="0"/>
                  </a:moveTo>
                  <a:lnTo>
                    <a:pt x="141617" y="0"/>
                  </a:lnTo>
                  <a:lnTo>
                    <a:pt x="141617" y="43472"/>
                  </a:lnTo>
                  <a:lnTo>
                    <a:pt x="187477" y="43472"/>
                  </a:lnTo>
                  <a:lnTo>
                    <a:pt x="187477" y="0"/>
                  </a:lnTo>
                  <a:close/>
                </a:path>
              </a:pathLst>
            </a:custGeom>
            <a:solidFill>
              <a:srgbClr val="e7e3c7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42" name="Group 4"/>
          <p:cNvGrpSpPr/>
          <p:nvPr/>
        </p:nvGrpSpPr>
        <p:grpSpPr>
          <a:xfrm>
            <a:off x="6074640" y="3969720"/>
            <a:ext cx="409680" cy="552240"/>
            <a:chOff x="6074640" y="3969720"/>
            <a:chExt cx="409680" cy="552240"/>
          </a:xfrm>
        </p:grpSpPr>
        <p:sp>
          <p:nvSpPr>
            <p:cNvPr id="43" name="CustomShape 5"/>
            <p:cNvSpPr/>
            <p:nvPr/>
          </p:nvSpPr>
          <p:spPr>
            <a:xfrm>
              <a:off x="6074640" y="3999240"/>
              <a:ext cx="234720" cy="488880"/>
            </a:xfrm>
            <a:custGeom>
              <a:avLst/>
              <a:gdLst/>
              <a:ahLst/>
              <a:rect l="l" t="t" r="r" b="b"/>
              <a:pathLst>
                <a:path w="235585" h="489585">
                  <a:moveTo>
                    <a:pt x="235432" y="75387"/>
                  </a:moveTo>
                  <a:lnTo>
                    <a:pt x="207162" y="0"/>
                  </a:lnTo>
                  <a:lnTo>
                    <a:pt x="29794" y="0"/>
                  </a:lnTo>
                  <a:lnTo>
                    <a:pt x="0" y="75387"/>
                  </a:lnTo>
                  <a:lnTo>
                    <a:pt x="0" y="489483"/>
                  </a:lnTo>
                  <a:lnTo>
                    <a:pt x="235432" y="489483"/>
                  </a:lnTo>
                  <a:lnTo>
                    <a:pt x="235432" y="75387"/>
                  </a:lnTo>
                  <a:close/>
                </a:path>
              </a:pathLst>
            </a:custGeom>
            <a:solidFill>
              <a:srgbClr val="655958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4" name="CustomShape 6"/>
            <p:cNvSpPr/>
            <p:nvPr/>
          </p:nvSpPr>
          <p:spPr>
            <a:xfrm>
              <a:off x="6098760" y="4109400"/>
              <a:ext cx="116280" cy="199800"/>
            </a:xfrm>
            <a:custGeom>
              <a:avLst/>
              <a:gdLst/>
              <a:ahLst/>
              <a:rect l="l" t="t" r="r" b="b"/>
              <a:pathLst>
                <a:path w="116839" h="200660">
                  <a:moveTo>
                    <a:pt x="45872" y="156540"/>
                  </a:moveTo>
                  <a:lnTo>
                    <a:pt x="0" y="156540"/>
                  </a:lnTo>
                  <a:lnTo>
                    <a:pt x="0" y="200037"/>
                  </a:lnTo>
                  <a:lnTo>
                    <a:pt x="45872" y="200037"/>
                  </a:lnTo>
                  <a:lnTo>
                    <a:pt x="45872" y="156540"/>
                  </a:lnTo>
                  <a:close/>
                  <a:moveTo>
                    <a:pt x="45872" y="78257"/>
                  </a:moveTo>
                  <a:lnTo>
                    <a:pt x="0" y="78257"/>
                  </a:lnTo>
                  <a:lnTo>
                    <a:pt x="0" y="121754"/>
                  </a:lnTo>
                  <a:lnTo>
                    <a:pt x="45872" y="121754"/>
                  </a:lnTo>
                  <a:lnTo>
                    <a:pt x="45872" y="78257"/>
                  </a:lnTo>
                  <a:close/>
                  <a:moveTo>
                    <a:pt x="45872" y="0"/>
                  </a:moveTo>
                  <a:lnTo>
                    <a:pt x="0" y="0"/>
                  </a:lnTo>
                  <a:lnTo>
                    <a:pt x="0" y="43472"/>
                  </a:lnTo>
                  <a:lnTo>
                    <a:pt x="45872" y="43472"/>
                  </a:lnTo>
                  <a:lnTo>
                    <a:pt x="45872" y="0"/>
                  </a:lnTo>
                  <a:close/>
                  <a:moveTo>
                    <a:pt x="116700" y="156540"/>
                  </a:moveTo>
                  <a:lnTo>
                    <a:pt x="70815" y="156540"/>
                  </a:lnTo>
                  <a:lnTo>
                    <a:pt x="70815" y="200037"/>
                  </a:lnTo>
                  <a:lnTo>
                    <a:pt x="116700" y="200037"/>
                  </a:lnTo>
                  <a:lnTo>
                    <a:pt x="116700" y="156540"/>
                  </a:lnTo>
                  <a:close/>
                  <a:moveTo>
                    <a:pt x="116700" y="78257"/>
                  </a:moveTo>
                  <a:lnTo>
                    <a:pt x="70815" y="78257"/>
                  </a:lnTo>
                  <a:lnTo>
                    <a:pt x="70815" y="121754"/>
                  </a:lnTo>
                  <a:lnTo>
                    <a:pt x="116700" y="121754"/>
                  </a:lnTo>
                  <a:lnTo>
                    <a:pt x="116700" y="78257"/>
                  </a:lnTo>
                  <a:close/>
                  <a:moveTo>
                    <a:pt x="116700" y="0"/>
                  </a:moveTo>
                  <a:lnTo>
                    <a:pt x="70815" y="0"/>
                  </a:lnTo>
                  <a:lnTo>
                    <a:pt x="70815" y="43472"/>
                  </a:lnTo>
                  <a:lnTo>
                    <a:pt x="116700" y="43472"/>
                  </a:lnTo>
                  <a:lnTo>
                    <a:pt x="116700" y="0"/>
                  </a:lnTo>
                  <a:close/>
                </a:path>
              </a:pathLst>
            </a:custGeom>
            <a:solidFill>
              <a:srgbClr val="e7e3c7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5" name="CustomShape 7"/>
            <p:cNvSpPr/>
            <p:nvPr/>
          </p:nvSpPr>
          <p:spPr>
            <a:xfrm>
              <a:off x="6236280" y="4055040"/>
              <a:ext cx="248040" cy="466560"/>
            </a:xfrm>
            <a:custGeom>
              <a:avLst/>
              <a:gdLst/>
              <a:ahLst/>
              <a:rect l="l" t="t" r="r" b="b"/>
              <a:pathLst>
                <a:path w="248920" h="467360">
                  <a:moveTo>
                    <a:pt x="248795" y="467224"/>
                  </a:moveTo>
                  <a:lnTo>
                    <a:pt x="0" y="467224"/>
                  </a:lnTo>
                  <a:lnTo>
                    <a:pt x="0" y="0"/>
                  </a:lnTo>
                  <a:lnTo>
                    <a:pt x="248795" y="0"/>
                  </a:lnTo>
                  <a:lnTo>
                    <a:pt x="248795" y="467224"/>
                  </a:lnTo>
                  <a:close/>
                </a:path>
              </a:pathLst>
            </a:custGeom>
            <a:solidFill>
              <a:srgbClr val="f1861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6" name="CustomShape 8"/>
            <p:cNvSpPr/>
            <p:nvPr/>
          </p:nvSpPr>
          <p:spPr>
            <a:xfrm>
              <a:off x="6236280" y="3969720"/>
              <a:ext cx="248040" cy="84240"/>
            </a:xfrm>
            <a:custGeom>
              <a:avLst/>
              <a:gdLst/>
              <a:ahLst/>
              <a:rect l="l" t="t" r="r" b="b"/>
              <a:pathLst>
                <a:path w="248920" h="85089">
                  <a:moveTo>
                    <a:pt x="248795" y="85058"/>
                  </a:moveTo>
                  <a:lnTo>
                    <a:pt x="0" y="85058"/>
                  </a:lnTo>
                  <a:lnTo>
                    <a:pt x="31501" y="0"/>
                  </a:lnTo>
                  <a:lnTo>
                    <a:pt x="218903" y="0"/>
                  </a:lnTo>
                  <a:lnTo>
                    <a:pt x="248795" y="85058"/>
                  </a:lnTo>
                  <a:close/>
                </a:path>
              </a:pathLst>
            </a:custGeom>
            <a:solidFill>
              <a:srgbClr val="655958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" name="CustomShape 9"/>
            <p:cNvSpPr/>
            <p:nvPr/>
          </p:nvSpPr>
          <p:spPr>
            <a:xfrm>
              <a:off x="6261480" y="4093920"/>
              <a:ext cx="197280" cy="225360"/>
            </a:xfrm>
            <a:custGeom>
              <a:avLst/>
              <a:gdLst/>
              <a:ahLst/>
              <a:rect l="l" t="t" r="r" b="b"/>
              <a:pathLst>
                <a:path w="198120" h="226060">
                  <a:moveTo>
                    <a:pt x="48437" y="176657"/>
                  </a:moveTo>
                  <a:lnTo>
                    <a:pt x="0" y="176657"/>
                  </a:lnTo>
                  <a:lnTo>
                    <a:pt x="0" y="225717"/>
                  </a:lnTo>
                  <a:lnTo>
                    <a:pt x="48437" y="225717"/>
                  </a:lnTo>
                  <a:lnTo>
                    <a:pt x="48437" y="176657"/>
                  </a:lnTo>
                  <a:close/>
                  <a:moveTo>
                    <a:pt x="48437" y="88341"/>
                  </a:moveTo>
                  <a:lnTo>
                    <a:pt x="0" y="88341"/>
                  </a:lnTo>
                  <a:lnTo>
                    <a:pt x="0" y="137401"/>
                  </a:lnTo>
                  <a:lnTo>
                    <a:pt x="48437" y="137401"/>
                  </a:lnTo>
                  <a:lnTo>
                    <a:pt x="48437" y="88341"/>
                  </a:lnTo>
                  <a:close/>
                  <a:moveTo>
                    <a:pt x="48437" y="0"/>
                  </a:moveTo>
                  <a:lnTo>
                    <a:pt x="0" y="0"/>
                  </a:lnTo>
                  <a:lnTo>
                    <a:pt x="0" y="49072"/>
                  </a:lnTo>
                  <a:lnTo>
                    <a:pt x="48437" y="49072"/>
                  </a:lnTo>
                  <a:lnTo>
                    <a:pt x="48437" y="0"/>
                  </a:lnTo>
                  <a:close/>
                  <a:moveTo>
                    <a:pt x="123266" y="176657"/>
                  </a:moveTo>
                  <a:lnTo>
                    <a:pt x="74803" y="176657"/>
                  </a:lnTo>
                  <a:lnTo>
                    <a:pt x="74803" y="225717"/>
                  </a:lnTo>
                  <a:lnTo>
                    <a:pt x="123266" y="225717"/>
                  </a:lnTo>
                  <a:lnTo>
                    <a:pt x="123266" y="176657"/>
                  </a:lnTo>
                  <a:close/>
                  <a:moveTo>
                    <a:pt x="123266" y="88341"/>
                  </a:moveTo>
                  <a:lnTo>
                    <a:pt x="74803" y="88341"/>
                  </a:lnTo>
                  <a:lnTo>
                    <a:pt x="74803" y="137401"/>
                  </a:lnTo>
                  <a:lnTo>
                    <a:pt x="123266" y="137401"/>
                  </a:lnTo>
                  <a:lnTo>
                    <a:pt x="123266" y="88341"/>
                  </a:lnTo>
                  <a:close/>
                  <a:moveTo>
                    <a:pt x="123266" y="0"/>
                  </a:moveTo>
                  <a:lnTo>
                    <a:pt x="74803" y="0"/>
                  </a:lnTo>
                  <a:lnTo>
                    <a:pt x="74803" y="49072"/>
                  </a:lnTo>
                  <a:lnTo>
                    <a:pt x="123266" y="49072"/>
                  </a:lnTo>
                  <a:lnTo>
                    <a:pt x="123266" y="0"/>
                  </a:lnTo>
                  <a:close/>
                  <a:moveTo>
                    <a:pt x="198081" y="176657"/>
                  </a:moveTo>
                  <a:lnTo>
                    <a:pt x="149618" y="176657"/>
                  </a:lnTo>
                  <a:lnTo>
                    <a:pt x="149618" y="225717"/>
                  </a:lnTo>
                  <a:lnTo>
                    <a:pt x="198081" y="225717"/>
                  </a:lnTo>
                  <a:lnTo>
                    <a:pt x="198081" y="176657"/>
                  </a:lnTo>
                  <a:close/>
                  <a:moveTo>
                    <a:pt x="198081" y="88341"/>
                  </a:moveTo>
                  <a:lnTo>
                    <a:pt x="149618" y="88341"/>
                  </a:lnTo>
                  <a:lnTo>
                    <a:pt x="149618" y="137401"/>
                  </a:lnTo>
                  <a:lnTo>
                    <a:pt x="198081" y="137401"/>
                  </a:lnTo>
                  <a:lnTo>
                    <a:pt x="198081" y="88341"/>
                  </a:lnTo>
                  <a:close/>
                  <a:moveTo>
                    <a:pt x="198081" y="0"/>
                  </a:moveTo>
                  <a:lnTo>
                    <a:pt x="149618" y="0"/>
                  </a:lnTo>
                  <a:lnTo>
                    <a:pt x="149618" y="49072"/>
                  </a:lnTo>
                  <a:lnTo>
                    <a:pt x="198081" y="49072"/>
                  </a:lnTo>
                  <a:lnTo>
                    <a:pt x="198081" y="0"/>
                  </a:lnTo>
                  <a:close/>
                </a:path>
              </a:pathLst>
            </a:custGeom>
            <a:solidFill>
              <a:srgbClr val="e7e3c7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" name="CustomShape 10"/>
            <p:cNvSpPr/>
            <p:nvPr/>
          </p:nvSpPr>
          <p:spPr>
            <a:xfrm>
              <a:off x="6298560" y="4363200"/>
              <a:ext cx="120600" cy="158760"/>
            </a:xfrm>
            <a:custGeom>
              <a:avLst/>
              <a:gdLst/>
              <a:ahLst/>
              <a:rect l="l" t="t" r="r" b="b"/>
              <a:pathLst>
                <a:path w="121285" h="159385">
                  <a:moveTo>
                    <a:pt x="121177" y="158925"/>
                  </a:moveTo>
                  <a:lnTo>
                    <a:pt x="0" y="158925"/>
                  </a:lnTo>
                  <a:lnTo>
                    <a:pt x="0" y="0"/>
                  </a:lnTo>
                  <a:lnTo>
                    <a:pt x="121177" y="0"/>
                  </a:lnTo>
                  <a:lnTo>
                    <a:pt x="121177" y="158925"/>
                  </a:lnTo>
                  <a:close/>
                </a:path>
              </a:pathLst>
            </a:custGeom>
            <a:solidFill>
              <a:srgbClr val="655958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49" name="Group 11"/>
          <p:cNvGrpSpPr/>
          <p:nvPr/>
        </p:nvGrpSpPr>
        <p:grpSpPr>
          <a:xfrm>
            <a:off x="6209280" y="6480720"/>
            <a:ext cx="390600" cy="550800"/>
            <a:chOff x="6209280" y="6480720"/>
            <a:chExt cx="390600" cy="550800"/>
          </a:xfrm>
        </p:grpSpPr>
        <p:pic>
          <p:nvPicPr>
            <p:cNvPr id="50" name="object 14" descr=""/>
            <p:cNvPicPr/>
            <p:nvPr/>
          </p:nvPicPr>
          <p:blipFill>
            <a:blip r:embed="rId2"/>
            <a:stretch/>
          </p:blipFill>
          <p:spPr>
            <a:xfrm>
              <a:off x="6332760" y="6480720"/>
              <a:ext cx="138240" cy="138600"/>
            </a:xfrm>
            <a:prstGeom prst="rect">
              <a:avLst/>
            </a:prstGeom>
            <a:ln>
              <a:noFill/>
            </a:ln>
          </p:spPr>
        </p:pic>
        <p:sp>
          <p:nvSpPr>
            <p:cNvPr id="51" name="CustomShape 12"/>
            <p:cNvSpPr/>
            <p:nvPr/>
          </p:nvSpPr>
          <p:spPr>
            <a:xfrm>
              <a:off x="6209280" y="6585840"/>
              <a:ext cx="390600" cy="445680"/>
            </a:xfrm>
            <a:custGeom>
              <a:avLst/>
              <a:gdLst/>
              <a:ahLst/>
              <a:rect l="l" t="t" r="r" b="b"/>
              <a:pathLst>
                <a:path w="391159" h="446404">
                  <a:moveTo>
                    <a:pt x="195406" y="446341"/>
                  </a:moveTo>
                  <a:lnTo>
                    <a:pt x="150624" y="441260"/>
                  </a:lnTo>
                  <a:lnTo>
                    <a:pt x="109503" y="426791"/>
                  </a:lnTo>
                  <a:lnTo>
                    <a:pt x="73220" y="404090"/>
                  </a:lnTo>
                  <a:lnTo>
                    <a:pt x="42951" y="374315"/>
                  </a:lnTo>
                  <a:lnTo>
                    <a:pt x="19874" y="338623"/>
                  </a:lnTo>
                  <a:lnTo>
                    <a:pt x="5164" y="298172"/>
                  </a:lnTo>
                  <a:lnTo>
                    <a:pt x="0" y="254119"/>
                  </a:lnTo>
                  <a:lnTo>
                    <a:pt x="5904" y="207077"/>
                  </a:lnTo>
                  <a:lnTo>
                    <a:pt x="22655" y="164257"/>
                  </a:lnTo>
                  <a:lnTo>
                    <a:pt x="48809" y="127080"/>
                  </a:lnTo>
                  <a:lnTo>
                    <a:pt x="82920" y="96966"/>
                  </a:lnTo>
                  <a:lnTo>
                    <a:pt x="123544" y="75337"/>
                  </a:lnTo>
                  <a:lnTo>
                    <a:pt x="169238" y="63613"/>
                  </a:lnTo>
                  <a:lnTo>
                    <a:pt x="169264" y="46094"/>
                  </a:lnTo>
                  <a:lnTo>
                    <a:pt x="172189" y="25479"/>
                  </a:lnTo>
                  <a:lnTo>
                    <a:pt x="179289" y="8028"/>
                  </a:lnTo>
                  <a:lnTo>
                    <a:pt x="191846" y="0"/>
                  </a:lnTo>
                  <a:lnTo>
                    <a:pt x="204702" y="6098"/>
                  </a:lnTo>
                  <a:lnTo>
                    <a:pt x="212640" y="22753"/>
                  </a:lnTo>
                  <a:lnTo>
                    <a:pt x="216681" y="43820"/>
                  </a:lnTo>
                  <a:lnTo>
                    <a:pt x="217847" y="63157"/>
                  </a:lnTo>
                  <a:lnTo>
                    <a:pt x="264442" y="74259"/>
                  </a:lnTo>
                  <a:lnTo>
                    <a:pt x="305932" y="95620"/>
                  </a:lnTo>
                  <a:lnTo>
                    <a:pt x="340815" y="125764"/>
                  </a:lnTo>
                  <a:lnTo>
                    <a:pt x="367590" y="163213"/>
                  </a:lnTo>
                  <a:lnTo>
                    <a:pt x="384757" y="206490"/>
                  </a:lnTo>
                  <a:lnTo>
                    <a:pt x="390812" y="254119"/>
                  </a:lnTo>
                  <a:lnTo>
                    <a:pt x="385648" y="298172"/>
                  </a:lnTo>
                  <a:lnTo>
                    <a:pt x="370938" y="338623"/>
                  </a:lnTo>
                  <a:lnTo>
                    <a:pt x="347861" y="374315"/>
                  </a:lnTo>
                  <a:lnTo>
                    <a:pt x="317592" y="404090"/>
                  </a:lnTo>
                  <a:lnTo>
                    <a:pt x="281309" y="426791"/>
                  </a:lnTo>
                  <a:lnTo>
                    <a:pt x="240188" y="441260"/>
                  </a:lnTo>
                  <a:lnTo>
                    <a:pt x="195406" y="446341"/>
                  </a:lnTo>
                  <a:close/>
                </a:path>
              </a:pathLst>
            </a:custGeom>
            <a:solidFill>
              <a:srgbClr val="655958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" name="CustomShape 13"/>
            <p:cNvSpPr/>
            <p:nvPr/>
          </p:nvSpPr>
          <p:spPr>
            <a:xfrm>
              <a:off x="6239880" y="6676920"/>
              <a:ext cx="328680" cy="318600"/>
            </a:xfrm>
            <a:custGeom>
              <a:avLst/>
              <a:gdLst/>
              <a:ahLst/>
              <a:rect l="l" t="t" r="r" b="b"/>
              <a:pathLst>
                <a:path w="329565" h="319404">
                  <a:moveTo>
                    <a:pt x="164684" y="318932"/>
                  </a:moveTo>
                  <a:lnTo>
                    <a:pt x="120925" y="313232"/>
                  </a:lnTo>
                  <a:lnTo>
                    <a:pt x="81591" y="297147"/>
                  </a:lnTo>
                  <a:lnTo>
                    <a:pt x="48257" y="272203"/>
                  </a:lnTo>
                  <a:lnTo>
                    <a:pt x="22497" y="239924"/>
                  </a:lnTo>
                  <a:lnTo>
                    <a:pt x="5886" y="201835"/>
                  </a:lnTo>
                  <a:lnTo>
                    <a:pt x="0" y="159463"/>
                  </a:lnTo>
                  <a:lnTo>
                    <a:pt x="5886" y="117093"/>
                  </a:lnTo>
                  <a:lnTo>
                    <a:pt x="22497" y="79006"/>
                  </a:lnTo>
                  <a:lnTo>
                    <a:pt x="48257" y="46729"/>
                  </a:lnTo>
                  <a:lnTo>
                    <a:pt x="81591" y="21785"/>
                  </a:lnTo>
                  <a:lnTo>
                    <a:pt x="120925" y="5700"/>
                  </a:lnTo>
                  <a:lnTo>
                    <a:pt x="164684" y="0"/>
                  </a:lnTo>
                  <a:lnTo>
                    <a:pt x="208443" y="5700"/>
                  </a:lnTo>
                  <a:lnTo>
                    <a:pt x="247777" y="21785"/>
                  </a:lnTo>
                  <a:lnTo>
                    <a:pt x="281111" y="46729"/>
                  </a:lnTo>
                  <a:lnTo>
                    <a:pt x="306871" y="79006"/>
                  </a:lnTo>
                  <a:lnTo>
                    <a:pt x="323481" y="117093"/>
                  </a:lnTo>
                  <a:lnTo>
                    <a:pt x="329368" y="159463"/>
                  </a:lnTo>
                  <a:lnTo>
                    <a:pt x="323481" y="201835"/>
                  </a:lnTo>
                  <a:lnTo>
                    <a:pt x="306871" y="239924"/>
                  </a:lnTo>
                  <a:lnTo>
                    <a:pt x="281111" y="272203"/>
                  </a:lnTo>
                  <a:lnTo>
                    <a:pt x="247777" y="297147"/>
                  </a:lnTo>
                  <a:lnTo>
                    <a:pt x="208443" y="313232"/>
                  </a:lnTo>
                  <a:lnTo>
                    <a:pt x="164684" y="318932"/>
                  </a:lnTo>
                  <a:close/>
                </a:path>
              </a:pathLst>
            </a:custGeom>
            <a:solidFill>
              <a:srgbClr val="e7e3c7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" name="CustomShape 14"/>
            <p:cNvSpPr/>
            <p:nvPr/>
          </p:nvSpPr>
          <p:spPr>
            <a:xfrm>
              <a:off x="6396840" y="6823800"/>
              <a:ext cx="20880" cy="19440"/>
            </a:xfrm>
            <a:custGeom>
              <a:avLst/>
              <a:gdLst/>
              <a:ahLst/>
              <a:rect l="l" t="t" r="r" b="b"/>
              <a:pathLst>
                <a:path w="21589" h="20320">
                  <a:moveTo>
                    <a:pt x="10554" y="0"/>
                  </a:moveTo>
                  <a:lnTo>
                    <a:pt x="16381" y="0"/>
                  </a:lnTo>
                  <a:lnTo>
                    <a:pt x="21108" y="4417"/>
                  </a:lnTo>
                  <a:lnTo>
                    <a:pt x="21108" y="9847"/>
                  </a:lnTo>
                  <a:lnTo>
                    <a:pt x="21108" y="15283"/>
                  </a:lnTo>
                  <a:lnTo>
                    <a:pt x="16381" y="19694"/>
                  </a:lnTo>
                  <a:lnTo>
                    <a:pt x="10554" y="19694"/>
                  </a:lnTo>
                  <a:lnTo>
                    <a:pt x="4726" y="19694"/>
                  </a:lnTo>
                  <a:lnTo>
                    <a:pt x="0" y="15283"/>
                  </a:lnTo>
                  <a:lnTo>
                    <a:pt x="0" y="9847"/>
                  </a:lnTo>
                  <a:lnTo>
                    <a:pt x="0" y="4417"/>
                  </a:lnTo>
                  <a:lnTo>
                    <a:pt x="4726" y="0"/>
                  </a:lnTo>
                  <a:lnTo>
                    <a:pt x="10554" y="0"/>
                  </a:lnTo>
                  <a:close/>
                </a:path>
              </a:pathLst>
            </a:custGeom>
            <a:noFill/>
            <a:ln w="7920">
              <a:solidFill>
                <a:srgbClr val="20202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" name="CustomShape 15"/>
            <p:cNvSpPr/>
            <p:nvPr/>
          </p:nvSpPr>
          <p:spPr>
            <a:xfrm>
              <a:off x="6386760" y="6749280"/>
              <a:ext cx="45000" cy="105840"/>
            </a:xfrm>
            <a:custGeom>
              <a:avLst/>
              <a:gdLst/>
              <a:ahLst/>
              <a:rect l="l" t="t" r="r" b="b"/>
              <a:pathLst>
                <a:path w="45720" h="106679">
                  <a:moveTo>
                    <a:pt x="21788" y="106668"/>
                  </a:moveTo>
                  <a:lnTo>
                    <a:pt x="13165" y="104558"/>
                  </a:lnTo>
                  <a:lnTo>
                    <a:pt x="6208" y="99367"/>
                  </a:lnTo>
                  <a:lnTo>
                    <a:pt x="1594" y="91852"/>
                  </a:lnTo>
                  <a:lnTo>
                    <a:pt x="0" y="82771"/>
                  </a:lnTo>
                  <a:lnTo>
                    <a:pt x="3326" y="69852"/>
                  </a:lnTo>
                  <a:lnTo>
                    <a:pt x="10824" y="41393"/>
                  </a:lnTo>
                  <a:lnTo>
                    <a:pt x="18451" y="12930"/>
                  </a:lnTo>
                  <a:lnTo>
                    <a:pt x="22168" y="0"/>
                  </a:lnTo>
                  <a:lnTo>
                    <a:pt x="25788" y="12732"/>
                  </a:lnTo>
                  <a:lnTo>
                    <a:pt x="45123" y="81491"/>
                  </a:lnTo>
                  <a:lnTo>
                    <a:pt x="45183" y="83053"/>
                  </a:lnTo>
                  <a:lnTo>
                    <a:pt x="45156" y="83843"/>
                  </a:lnTo>
                  <a:lnTo>
                    <a:pt x="43071" y="92964"/>
                  </a:lnTo>
                  <a:lnTo>
                    <a:pt x="37980" y="100298"/>
                  </a:lnTo>
                  <a:lnTo>
                    <a:pt x="30634" y="105111"/>
                  </a:lnTo>
                  <a:lnTo>
                    <a:pt x="21788" y="106668"/>
                  </a:lnTo>
                  <a:close/>
                </a:path>
              </a:pathLst>
            </a:custGeom>
            <a:solidFill>
              <a:srgbClr val="f1861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" name="CustomShape 16"/>
            <p:cNvSpPr/>
            <p:nvPr/>
          </p:nvSpPr>
          <p:spPr>
            <a:xfrm>
              <a:off x="6386400" y="6812280"/>
              <a:ext cx="45000" cy="105840"/>
            </a:xfrm>
            <a:custGeom>
              <a:avLst/>
              <a:gdLst/>
              <a:ahLst/>
              <a:rect l="l" t="t" r="r" b="b"/>
              <a:pathLst>
                <a:path w="45720" h="106679">
                  <a:moveTo>
                    <a:pt x="22668" y="106661"/>
                  </a:moveTo>
                  <a:lnTo>
                    <a:pt x="19100" y="93914"/>
                  </a:lnTo>
                  <a:lnTo>
                    <a:pt x="53" y="25076"/>
                  </a:lnTo>
                  <a:lnTo>
                    <a:pt x="6" y="24299"/>
                  </a:lnTo>
                  <a:lnTo>
                    <a:pt x="0" y="23514"/>
                  </a:lnTo>
                  <a:lnTo>
                    <a:pt x="33" y="22717"/>
                  </a:lnTo>
                  <a:lnTo>
                    <a:pt x="2155" y="13608"/>
                  </a:lnTo>
                  <a:lnTo>
                    <a:pt x="7276" y="6298"/>
                  </a:lnTo>
                  <a:lnTo>
                    <a:pt x="14641" y="1518"/>
                  </a:lnTo>
                  <a:lnTo>
                    <a:pt x="23494" y="0"/>
                  </a:lnTo>
                  <a:lnTo>
                    <a:pt x="32107" y="2143"/>
                  </a:lnTo>
                  <a:lnTo>
                    <a:pt x="39043" y="7361"/>
                  </a:lnTo>
                  <a:lnTo>
                    <a:pt x="43625" y="14895"/>
                  </a:lnTo>
                  <a:lnTo>
                    <a:pt x="45176" y="23984"/>
                  </a:lnTo>
                  <a:lnTo>
                    <a:pt x="41799" y="36888"/>
                  </a:lnTo>
                  <a:lnTo>
                    <a:pt x="34184" y="65315"/>
                  </a:lnTo>
                  <a:lnTo>
                    <a:pt x="26439" y="93746"/>
                  </a:lnTo>
                  <a:lnTo>
                    <a:pt x="22668" y="106661"/>
                  </a:lnTo>
                  <a:close/>
                </a:path>
              </a:pathLst>
            </a:custGeom>
            <a:solidFill>
              <a:srgbClr val="655958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" name="CustomShape 17"/>
            <p:cNvSpPr/>
            <p:nvPr/>
          </p:nvSpPr>
          <p:spPr>
            <a:xfrm>
              <a:off x="6258600" y="6804360"/>
              <a:ext cx="162000" cy="169560"/>
            </a:xfrm>
            <a:custGeom>
              <a:avLst/>
              <a:gdLst/>
              <a:ahLst/>
              <a:rect l="l" t="t" r="r" b="b"/>
              <a:pathLst>
                <a:path w="162560" h="170179">
                  <a:moveTo>
                    <a:pt x="156663" y="138220"/>
                  </a:moveTo>
                  <a:lnTo>
                    <a:pt x="150674" y="135258"/>
                  </a:lnTo>
                  <a:lnTo>
                    <a:pt x="145122" y="135900"/>
                  </a:lnTo>
                  <a:lnTo>
                    <a:pt x="140853" y="138873"/>
                  </a:lnTo>
                  <a:lnTo>
                    <a:pt x="138715" y="142906"/>
                  </a:lnTo>
                  <a:lnTo>
                    <a:pt x="140889" y="148843"/>
                  </a:lnTo>
                  <a:lnTo>
                    <a:pt x="148205" y="150889"/>
                  </a:lnTo>
                  <a:lnTo>
                    <a:pt x="156620" y="152800"/>
                  </a:lnTo>
                  <a:lnTo>
                    <a:pt x="162090" y="158330"/>
                  </a:lnTo>
                  <a:lnTo>
                    <a:pt x="161156" y="165509"/>
                  </a:lnTo>
                  <a:lnTo>
                    <a:pt x="154907" y="169221"/>
                  </a:lnTo>
                  <a:lnTo>
                    <a:pt x="146535" y="169804"/>
                  </a:lnTo>
                  <a:lnTo>
                    <a:pt x="139229" y="167594"/>
                  </a:lnTo>
                  <a:moveTo>
                    <a:pt x="0" y="0"/>
                  </a:moveTo>
                  <a:lnTo>
                    <a:pt x="5380" y="29822"/>
                  </a:lnTo>
                  <a:lnTo>
                    <a:pt x="17061" y="12166"/>
                  </a:lnTo>
                  <a:lnTo>
                    <a:pt x="19514" y="12374"/>
                  </a:lnTo>
                  <a:lnTo>
                    <a:pt x="26195" y="31277"/>
                  </a:lnTo>
                  <a:lnTo>
                    <a:pt x="27486" y="26944"/>
                  </a:lnTo>
                  <a:lnTo>
                    <a:pt x="30369" y="17135"/>
                  </a:lnTo>
                  <a:lnTo>
                    <a:pt x="33353" y="6629"/>
                  </a:lnTo>
                  <a:lnTo>
                    <a:pt x="34949" y="207"/>
                  </a:lnTo>
                </a:path>
              </a:pathLst>
            </a:custGeom>
            <a:noFill/>
            <a:ln w="4680">
              <a:solidFill>
                <a:srgbClr val="91312b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CustomShape 18"/>
            <p:cNvSpPr/>
            <p:nvPr/>
          </p:nvSpPr>
          <p:spPr>
            <a:xfrm>
              <a:off x="6527160" y="6822360"/>
              <a:ext cx="20160" cy="720"/>
            </a:xfrm>
            <a:custGeom>
              <a:avLst/>
              <a:gdLst/>
              <a:ahLst/>
              <a:rect l="l" t="t" r="r" b="b"/>
              <a:pathLst>
                <a:path w="20954" h="1270">
                  <a:moveTo>
                    <a:pt x="-2354" y="553"/>
                  </a:moveTo>
                  <a:lnTo>
                    <a:pt x="22762" y="553"/>
                  </a:lnTo>
                </a:path>
              </a:pathLst>
            </a:custGeom>
            <a:noFill/>
            <a:ln w="5760">
              <a:solidFill>
                <a:srgbClr val="91312b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19"/>
            <p:cNvSpPr/>
            <p:nvPr/>
          </p:nvSpPr>
          <p:spPr>
            <a:xfrm>
              <a:off x="6392520" y="6693120"/>
              <a:ext cx="156600" cy="144720"/>
            </a:xfrm>
            <a:custGeom>
              <a:avLst/>
              <a:gdLst/>
              <a:ahLst/>
              <a:rect l="l" t="t" r="r" b="b"/>
              <a:pathLst>
                <a:path w="157479" h="145415">
                  <a:moveTo>
                    <a:pt x="157270" y="115939"/>
                  </a:moveTo>
                  <a:lnTo>
                    <a:pt x="136069" y="114236"/>
                  </a:lnTo>
                  <a:lnTo>
                    <a:pt x="134389" y="115315"/>
                  </a:lnTo>
                  <a:lnTo>
                    <a:pt x="133241" y="119914"/>
                  </a:lnTo>
                  <a:lnTo>
                    <a:pt x="132213" y="129298"/>
                  </a:lnTo>
                  <a:lnTo>
                    <a:pt x="131725" y="138898"/>
                  </a:lnTo>
                  <a:lnTo>
                    <a:pt x="132202" y="144146"/>
                  </a:lnTo>
                  <a:lnTo>
                    <a:pt x="132355" y="144360"/>
                  </a:lnTo>
                  <a:lnTo>
                    <a:pt x="157050" y="144856"/>
                  </a:lnTo>
                  <a:moveTo>
                    <a:pt x="0" y="31987"/>
                  </a:moveTo>
                  <a:lnTo>
                    <a:pt x="1526" y="0"/>
                  </a:lnTo>
                  <a:lnTo>
                    <a:pt x="26935" y="32993"/>
                  </a:lnTo>
                  <a:lnTo>
                    <a:pt x="27408" y="348"/>
                  </a:lnTo>
                </a:path>
              </a:pathLst>
            </a:custGeom>
            <a:noFill/>
            <a:ln w="4680">
              <a:solidFill>
                <a:srgbClr val="91312b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9" name="CustomShape 20"/>
            <p:cNvSpPr/>
            <p:nvPr/>
          </p:nvSpPr>
          <p:spPr>
            <a:xfrm>
              <a:off x="6401520" y="6828120"/>
              <a:ext cx="15120" cy="14040"/>
            </a:xfrm>
            <a:custGeom>
              <a:avLst/>
              <a:gdLst/>
              <a:ahLst/>
              <a:rect l="l" t="t" r="r" b="b"/>
              <a:pathLst>
                <a:path w="15875" h="14604">
                  <a:moveTo>
                    <a:pt x="12094" y="14096"/>
                  </a:moveTo>
                  <a:lnTo>
                    <a:pt x="3493" y="14096"/>
                  </a:lnTo>
                  <a:lnTo>
                    <a:pt x="0" y="10939"/>
                  </a:lnTo>
                  <a:lnTo>
                    <a:pt x="0" y="3157"/>
                  </a:lnTo>
                  <a:lnTo>
                    <a:pt x="3493" y="0"/>
                  </a:lnTo>
                  <a:lnTo>
                    <a:pt x="7793" y="0"/>
                  </a:lnTo>
                  <a:lnTo>
                    <a:pt x="12094" y="0"/>
                  </a:lnTo>
                  <a:lnTo>
                    <a:pt x="15587" y="3157"/>
                  </a:lnTo>
                  <a:lnTo>
                    <a:pt x="15587" y="10939"/>
                  </a:lnTo>
                  <a:lnTo>
                    <a:pt x="12094" y="14096"/>
                  </a:lnTo>
                  <a:close/>
                </a:path>
              </a:pathLst>
            </a:custGeom>
            <a:solidFill>
              <a:srgbClr val="655958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" name="CustomShape 21"/>
            <p:cNvSpPr/>
            <p:nvPr/>
          </p:nvSpPr>
          <p:spPr>
            <a:xfrm>
              <a:off x="6298200" y="6491520"/>
              <a:ext cx="99720" cy="196920"/>
            </a:xfrm>
            <a:custGeom>
              <a:avLst/>
              <a:gdLst/>
              <a:ahLst/>
              <a:rect l="l" t="t" r="r" b="b"/>
              <a:pathLst>
                <a:path w="100329" h="197484">
                  <a:moveTo>
                    <a:pt x="44949" y="42283"/>
                  </a:moveTo>
                  <a:lnTo>
                    <a:pt x="43602" y="43852"/>
                  </a:lnTo>
                  <a:lnTo>
                    <a:pt x="43689" y="50803"/>
                  </a:lnTo>
                  <a:lnTo>
                    <a:pt x="43876" y="52989"/>
                  </a:lnTo>
                  <a:moveTo>
                    <a:pt x="81438" y="0"/>
                  </a:moveTo>
                  <a:lnTo>
                    <a:pt x="71675" y="5182"/>
                  </a:lnTo>
                  <a:lnTo>
                    <a:pt x="61366" y="13755"/>
                  </a:lnTo>
                  <a:lnTo>
                    <a:pt x="52476" y="23820"/>
                  </a:lnTo>
                  <a:lnTo>
                    <a:pt x="46969" y="33482"/>
                  </a:lnTo>
                  <a:moveTo>
                    <a:pt x="90626" y="133984"/>
                  </a:moveTo>
                  <a:lnTo>
                    <a:pt x="90626" y="134225"/>
                  </a:lnTo>
                  <a:lnTo>
                    <a:pt x="90686" y="135713"/>
                  </a:lnTo>
                  <a:lnTo>
                    <a:pt x="90726" y="137087"/>
                  </a:lnTo>
                  <a:lnTo>
                    <a:pt x="90766" y="138461"/>
                  </a:lnTo>
                  <a:lnTo>
                    <a:pt x="90859" y="141290"/>
                  </a:lnTo>
                  <a:lnTo>
                    <a:pt x="90999" y="144119"/>
                  </a:lnTo>
                  <a:lnTo>
                    <a:pt x="91226" y="146948"/>
                  </a:lnTo>
                  <a:moveTo>
                    <a:pt x="99326" y="104597"/>
                  </a:moveTo>
                  <a:lnTo>
                    <a:pt x="99813" y="104382"/>
                  </a:lnTo>
                  <a:lnTo>
                    <a:pt x="98279" y="104972"/>
                  </a:lnTo>
                  <a:lnTo>
                    <a:pt x="97933" y="105374"/>
                  </a:lnTo>
                  <a:lnTo>
                    <a:pt x="97186" y="106239"/>
                  </a:lnTo>
                  <a:lnTo>
                    <a:pt x="96526" y="107171"/>
                  </a:lnTo>
                  <a:lnTo>
                    <a:pt x="95899" y="108123"/>
                  </a:lnTo>
                  <a:lnTo>
                    <a:pt x="94019" y="110971"/>
                  </a:lnTo>
                  <a:lnTo>
                    <a:pt x="92679" y="114035"/>
                  </a:lnTo>
                  <a:lnTo>
                    <a:pt x="91846" y="117346"/>
                  </a:lnTo>
                  <a:moveTo>
                    <a:pt x="10727" y="189828"/>
                  </a:moveTo>
                  <a:lnTo>
                    <a:pt x="10040" y="189667"/>
                  </a:lnTo>
                  <a:lnTo>
                    <a:pt x="8300" y="191102"/>
                  </a:lnTo>
                  <a:lnTo>
                    <a:pt x="7787" y="191410"/>
                  </a:lnTo>
                  <a:lnTo>
                    <a:pt x="5040" y="193073"/>
                  </a:lnTo>
                  <a:lnTo>
                    <a:pt x="2566" y="195057"/>
                  </a:lnTo>
                  <a:lnTo>
                    <a:pt x="0" y="196981"/>
                  </a:lnTo>
                  <a:moveTo>
                    <a:pt x="73424" y="168163"/>
                  </a:moveTo>
                  <a:lnTo>
                    <a:pt x="71311" y="167118"/>
                  </a:lnTo>
                  <a:lnTo>
                    <a:pt x="62170" y="169062"/>
                  </a:lnTo>
                  <a:lnTo>
                    <a:pt x="59984" y="169437"/>
                  </a:lnTo>
                  <a:lnTo>
                    <a:pt x="49826" y="171792"/>
                  </a:lnTo>
                  <a:lnTo>
                    <a:pt x="39976" y="175204"/>
                  </a:lnTo>
                  <a:lnTo>
                    <a:pt x="30468" y="179520"/>
                  </a:lnTo>
                  <a:lnTo>
                    <a:pt x="21334" y="184586"/>
                  </a:lnTo>
                </a:path>
              </a:pathLst>
            </a:custGeom>
            <a:noFill/>
            <a:ln w="3600">
              <a:solidFill>
                <a:srgbClr val="fae79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" name="CustomShape 22"/>
            <p:cNvSpPr/>
            <p:nvPr/>
          </p:nvSpPr>
          <p:spPr>
            <a:xfrm>
              <a:off x="6372360" y="7009200"/>
              <a:ext cx="104040" cy="14040"/>
            </a:xfrm>
            <a:custGeom>
              <a:avLst/>
              <a:gdLst/>
              <a:ahLst/>
              <a:rect l="l" t="t" r="r" b="b"/>
              <a:pathLst>
                <a:path w="104775" h="14604">
                  <a:moveTo>
                    <a:pt x="94846" y="3190"/>
                  </a:moveTo>
                  <a:lnTo>
                    <a:pt x="94673" y="4290"/>
                  </a:lnTo>
                  <a:lnTo>
                    <a:pt x="97006" y="2681"/>
                  </a:lnTo>
                  <a:lnTo>
                    <a:pt x="98059" y="2326"/>
                  </a:lnTo>
                  <a:lnTo>
                    <a:pt x="100166" y="1608"/>
                  </a:lnTo>
                  <a:lnTo>
                    <a:pt x="102240" y="811"/>
                  </a:lnTo>
                  <a:lnTo>
                    <a:pt x="104306" y="0"/>
                  </a:lnTo>
                  <a:moveTo>
                    <a:pt x="0" y="10296"/>
                  </a:moveTo>
                  <a:lnTo>
                    <a:pt x="426" y="9605"/>
                  </a:lnTo>
                  <a:lnTo>
                    <a:pt x="1513" y="10852"/>
                  </a:lnTo>
                  <a:lnTo>
                    <a:pt x="2293" y="11040"/>
                  </a:lnTo>
                  <a:lnTo>
                    <a:pt x="8667" y="12595"/>
                  </a:lnTo>
                  <a:lnTo>
                    <a:pt x="15247" y="13406"/>
                  </a:lnTo>
                  <a:lnTo>
                    <a:pt x="21794" y="13801"/>
                  </a:lnTo>
                  <a:lnTo>
                    <a:pt x="37787" y="14158"/>
                  </a:lnTo>
                  <a:lnTo>
                    <a:pt x="53986" y="13222"/>
                  </a:lnTo>
                  <a:lnTo>
                    <a:pt x="70026" y="10808"/>
                  </a:lnTo>
                  <a:lnTo>
                    <a:pt x="85539" y="6730"/>
                  </a:lnTo>
                </a:path>
              </a:pathLst>
            </a:custGeom>
            <a:noFill/>
            <a:ln w="3600">
              <a:solidFill>
                <a:srgbClr val="be412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2" name="CustomShape 23"/>
            <p:cNvSpPr/>
            <p:nvPr/>
          </p:nvSpPr>
          <p:spPr>
            <a:xfrm>
              <a:off x="6266160" y="6698160"/>
              <a:ext cx="95040" cy="236880"/>
            </a:xfrm>
            <a:custGeom>
              <a:avLst/>
              <a:gdLst/>
              <a:ahLst/>
              <a:rect l="l" t="t" r="r" b="b"/>
              <a:pathLst>
                <a:path w="95885" h="237490">
                  <a:moveTo>
                    <a:pt x="35662" y="228023"/>
                  </a:moveTo>
                  <a:lnTo>
                    <a:pt x="34728" y="229344"/>
                  </a:lnTo>
                  <a:lnTo>
                    <a:pt x="44429" y="236476"/>
                  </a:lnTo>
                  <a:lnTo>
                    <a:pt x="45196" y="237039"/>
                  </a:lnTo>
                  <a:moveTo>
                    <a:pt x="800" y="130149"/>
                  </a:moveTo>
                  <a:lnTo>
                    <a:pt x="1586" y="132945"/>
                  </a:lnTo>
                  <a:lnTo>
                    <a:pt x="0" y="148670"/>
                  </a:lnTo>
                  <a:lnTo>
                    <a:pt x="526" y="153517"/>
                  </a:lnTo>
                  <a:lnTo>
                    <a:pt x="3243" y="168738"/>
                  </a:lnTo>
                  <a:lnTo>
                    <a:pt x="8065" y="183448"/>
                  </a:lnTo>
                  <a:lnTo>
                    <a:pt x="15055" y="197219"/>
                  </a:lnTo>
                  <a:lnTo>
                    <a:pt x="24274" y="209623"/>
                  </a:lnTo>
                  <a:moveTo>
                    <a:pt x="13780" y="68091"/>
                  </a:moveTo>
                  <a:lnTo>
                    <a:pt x="14040" y="68252"/>
                  </a:lnTo>
                  <a:lnTo>
                    <a:pt x="13427" y="68600"/>
                  </a:lnTo>
                  <a:lnTo>
                    <a:pt x="13274" y="68868"/>
                  </a:lnTo>
                  <a:lnTo>
                    <a:pt x="9493" y="77931"/>
                  </a:lnTo>
                  <a:lnTo>
                    <a:pt x="8513" y="80907"/>
                  </a:lnTo>
                  <a:moveTo>
                    <a:pt x="95486" y="147"/>
                  </a:moveTo>
                  <a:lnTo>
                    <a:pt x="88225" y="0"/>
                  </a:lnTo>
                  <a:lnTo>
                    <a:pt x="79285" y="5751"/>
                  </a:lnTo>
                  <a:lnTo>
                    <a:pt x="73151" y="8881"/>
                  </a:lnTo>
                  <a:lnTo>
                    <a:pt x="57501" y="18428"/>
                  </a:lnTo>
                  <a:lnTo>
                    <a:pt x="43980" y="29805"/>
                  </a:lnTo>
                  <a:lnTo>
                    <a:pt x="32151" y="42967"/>
                  </a:lnTo>
                  <a:lnTo>
                    <a:pt x="21574" y="57868"/>
                  </a:lnTo>
                </a:path>
              </a:pathLst>
            </a:custGeom>
            <a:noFill/>
            <a:ln w="7920">
              <a:solidFill>
                <a:srgbClr val="faf7f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63" name="object 27" descr=""/>
          <p:cNvPicPr/>
          <p:nvPr/>
        </p:nvPicPr>
        <p:blipFill>
          <a:blip r:embed="rId3"/>
          <a:stretch/>
        </p:blipFill>
        <p:spPr>
          <a:xfrm>
            <a:off x="1384200" y="8763120"/>
            <a:ext cx="1209960" cy="1248120"/>
          </a:xfrm>
          <a:prstGeom prst="rect">
            <a:avLst/>
          </a:prstGeom>
          <a:ln>
            <a:noFill/>
          </a:ln>
        </p:spPr>
      </p:pic>
      <p:pic>
        <p:nvPicPr>
          <p:cNvPr id="64" name="object 28" descr=""/>
          <p:cNvPicPr/>
          <p:nvPr/>
        </p:nvPicPr>
        <p:blipFill>
          <a:blip r:embed="rId4"/>
          <a:stretch/>
        </p:blipFill>
        <p:spPr>
          <a:xfrm>
            <a:off x="6025320" y="8122320"/>
            <a:ext cx="1219680" cy="1257480"/>
          </a:xfrm>
          <a:prstGeom prst="rect">
            <a:avLst/>
          </a:prstGeom>
          <a:ln>
            <a:noFill/>
          </a:ln>
        </p:spPr>
      </p:pic>
      <p:pic>
        <p:nvPicPr>
          <p:cNvPr id="65" name="object 29" descr=""/>
          <p:cNvPicPr/>
          <p:nvPr/>
        </p:nvPicPr>
        <p:blipFill>
          <a:blip r:embed="rId5"/>
          <a:stretch/>
        </p:blipFill>
        <p:spPr>
          <a:xfrm>
            <a:off x="115200" y="8359560"/>
            <a:ext cx="1219680" cy="1257480"/>
          </a:xfrm>
          <a:prstGeom prst="rect">
            <a:avLst/>
          </a:prstGeom>
          <a:ln>
            <a:noFill/>
          </a:ln>
        </p:spPr>
      </p:pic>
      <p:grpSp>
        <p:nvGrpSpPr>
          <p:cNvPr id="66" name="Group 24"/>
          <p:cNvGrpSpPr/>
          <p:nvPr/>
        </p:nvGrpSpPr>
        <p:grpSpPr>
          <a:xfrm>
            <a:off x="4457520" y="8704440"/>
            <a:ext cx="1219680" cy="1257480"/>
            <a:chOff x="4457520" y="8704440"/>
            <a:chExt cx="1219680" cy="1257480"/>
          </a:xfrm>
        </p:grpSpPr>
        <p:pic>
          <p:nvPicPr>
            <p:cNvPr id="67" name="object 31" descr=""/>
            <p:cNvPicPr/>
            <p:nvPr/>
          </p:nvPicPr>
          <p:blipFill>
            <a:blip r:embed="rId6"/>
            <a:stretch/>
          </p:blipFill>
          <p:spPr>
            <a:xfrm>
              <a:off x="4457520" y="8704440"/>
              <a:ext cx="1219680" cy="125748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8" name="object 32" descr=""/>
            <p:cNvPicPr/>
            <p:nvPr/>
          </p:nvPicPr>
          <p:blipFill>
            <a:blip r:embed="rId7"/>
            <a:stretch/>
          </p:blipFill>
          <p:spPr>
            <a:xfrm>
              <a:off x="4919760" y="8807760"/>
              <a:ext cx="354960" cy="536400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69" name="Group 25"/>
          <p:cNvGrpSpPr/>
          <p:nvPr/>
        </p:nvGrpSpPr>
        <p:grpSpPr>
          <a:xfrm>
            <a:off x="1396440" y="8757720"/>
            <a:ext cx="178920" cy="142560"/>
            <a:chOff x="1396440" y="8757720"/>
            <a:chExt cx="178920" cy="142560"/>
          </a:xfrm>
        </p:grpSpPr>
        <p:sp>
          <p:nvSpPr>
            <p:cNvPr id="70" name="CustomShape 26"/>
            <p:cNvSpPr/>
            <p:nvPr/>
          </p:nvSpPr>
          <p:spPr>
            <a:xfrm>
              <a:off x="1396440" y="8757720"/>
              <a:ext cx="169560" cy="135000"/>
            </a:xfrm>
            <a:custGeom>
              <a:avLst/>
              <a:gdLst/>
              <a:ahLst/>
              <a:rect l="l" t="t" r="r" b="b"/>
              <a:pathLst>
                <a:path w="170180" h="135890">
                  <a:moveTo>
                    <a:pt x="0" y="0"/>
                  </a:moveTo>
                  <a:lnTo>
                    <a:pt x="169576" y="135582"/>
                  </a:lnTo>
                </a:path>
              </a:pathLst>
            </a:custGeom>
            <a:noFill/>
            <a:ln w="47520">
              <a:solidFill>
                <a:srgbClr val="65595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" name="CustomShape 27"/>
            <p:cNvSpPr/>
            <p:nvPr/>
          </p:nvSpPr>
          <p:spPr>
            <a:xfrm>
              <a:off x="1456560" y="8785440"/>
              <a:ext cx="118800" cy="114840"/>
            </a:xfrm>
            <a:custGeom>
              <a:avLst/>
              <a:gdLst/>
              <a:ahLst/>
              <a:rect l="l" t="t" r="r" b="b"/>
              <a:pathLst>
                <a:path w="119380" h="115570">
                  <a:moveTo>
                    <a:pt x="89296" y="0"/>
                  </a:moveTo>
                  <a:lnTo>
                    <a:pt x="118985" y="115277"/>
                  </a:lnTo>
                  <a:lnTo>
                    <a:pt x="0" y="111685"/>
                  </a:lnTo>
                </a:path>
              </a:pathLst>
            </a:custGeom>
            <a:noFill/>
            <a:ln w="47520">
              <a:solidFill>
                <a:srgbClr val="65595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72" name="Group 28"/>
          <p:cNvGrpSpPr/>
          <p:nvPr/>
        </p:nvGrpSpPr>
        <p:grpSpPr>
          <a:xfrm>
            <a:off x="2683080" y="9022320"/>
            <a:ext cx="178200" cy="129240"/>
            <a:chOff x="2683080" y="9022320"/>
            <a:chExt cx="178200" cy="129240"/>
          </a:xfrm>
        </p:grpSpPr>
        <p:sp>
          <p:nvSpPr>
            <p:cNvPr id="73" name="CustomShape 29"/>
            <p:cNvSpPr/>
            <p:nvPr/>
          </p:nvSpPr>
          <p:spPr>
            <a:xfrm>
              <a:off x="2683080" y="9031680"/>
              <a:ext cx="168120" cy="119880"/>
            </a:xfrm>
            <a:custGeom>
              <a:avLst/>
              <a:gdLst/>
              <a:ahLst/>
              <a:rect l="l" t="t" r="r" b="b"/>
              <a:pathLst>
                <a:path w="168910" h="120650">
                  <a:moveTo>
                    <a:pt x="0" y="120040"/>
                  </a:moveTo>
                  <a:lnTo>
                    <a:pt x="168771" y="0"/>
                  </a:lnTo>
                </a:path>
              </a:pathLst>
            </a:custGeom>
            <a:noFill/>
            <a:ln w="47880">
              <a:solidFill>
                <a:srgbClr val="65595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" name="CustomShape 30"/>
            <p:cNvSpPr/>
            <p:nvPr/>
          </p:nvSpPr>
          <p:spPr>
            <a:xfrm>
              <a:off x="2742120" y="9022320"/>
              <a:ext cx="119160" cy="116280"/>
            </a:xfrm>
            <a:custGeom>
              <a:avLst/>
              <a:gdLst/>
              <a:ahLst/>
              <a:rect l="l" t="t" r="r" b="b"/>
              <a:pathLst>
                <a:path w="120014" h="116840">
                  <a:moveTo>
                    <a:pt x="0" y="0"/>
                  </a:moveTo>
                  <a:lnTo>
                    <a:pt x="119472" y="2761"/>
                  </a:lnTo>
                  <a:lnTo>
                    <a:pt x="82880" y="116526"/>
                  </a:lnTo>
                </a:path>
              </a:pathLst>
            </a:custGeom>
            <a:noFill/>
            <a:ln w="47880">
              <a:solidFill>
                <a:srgbClr val="65595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75" name="object 39" descr=""/>
          <p:cNvPicPr/>
          <p:nvPr/>
        </p:nvPicPr>
        <p:blipFill>
          <a:blip r:embed="rId8"/>
          <a:stretch/>
        </p:blipFill>
        <p:spPr>
          <a:xfrm>
            <a:off x="6699600" y="92160"/>
            <a:ext cx="723960" cy="723960"/>
          </a:xfrm>
          <a:prstGeom prst="rect">
            <a:avLst/>
          </a:prstGeom>
          <a:ln>
            <a:noFill/>
          </a:ln>
        </p:spPr>
      </p:pic>
      <p:pic>
        <p:nvPicPr>
          <p:cNvPr id="76" name="object 40" descr=""/>
          <p:cNvPicPr/>
          <p:nvPr/>
        </p:nvPicPr>
        <p:blipFill>
          <a:blip r:embed="rId9"/>
          <a:stretch/>
        </p:blipFill>
        <p:spPr>
          <a:xfrm>
            <a:off x="0" y="5665320"/>
            <a:ext cx="307440" cy="1972440"/>
          </a:xfrm>
          <a:prstGeom prst="rect">
            <a:avLst/>
          </a:prstGeom>
          <a:ln>
            <a:noFill/>
          </a:ln>
        </p:spPr>
      </p:pic>
      <p:grpSp>
        <p:nvGrpSpPr>
          <p:cNvPr id="77" name="Group 31"/>
          <p:cNvGrpSpPr/>
          <p:nvPr/>
        </p:nvGrpSpPr>
        <p:grpSpPr>
          <a:xfrm>
            <a:off x="3561480" y="6551280"/>
            <a:ext cx="504720" cy="418680"/>
            <a:chOff x="3561480" y="6551280"/>
            <a:chExt cx="504720" cy="418680"/>
          </a:xfrm>
        </p:grpSpPr>
        <p:sp>
          <p:nvSpPr>
            <p:cNvPr id="78" name="CustomShape 32"/>
            <p:cNvSpPr/>
            <p:nvPr/>
          </p:nvSpPr>
          <p:spPr>
            <a:xfrm>
              <a:off x="3561480" y="6577560"/>
              <a:ext cx="504720" cy="392400"/>
            </a:xfrm>
            <a:custGeom>
              <a:avLst/>
              <a:gdLst/>
              <a:ahLst/>
              <a:rect l="l" t="t" r="r" b="b"/>
              <a:pathLst>
                <a:path w="505460" h="393065">
                  <a:moveTo>
                    <a:pt x="456868" y="392728"/>
                  </a:moveTo>
                  <a:lnTo>
                    <a:pt x="48441" y="392728"/>
                  </a:lnTo>
                  <a:lnTo>
                    <a:pt x="29584" y="388932"/>
                  </a:lnTo>
                  <a:lnTo>
                    <a:pt x="14186" y="378581"/>
                  </a:lnTo>
                  <a:lnTo>
                    <a:pt x="3806" y="363231"/>
                  </a:lnTo>
                  <a:lnTo>
                    <a:pt x="0" y="344440"/>
                  </a:lnTo>
                  <a:lnTo>
                    <a:pt x="0" y="48288"/>
                  </a:lnTo>
                  <a:lnTo>
                    <a:pt x="3806" y="29486"/>
                  </a:lnTo>
                  <a:lnTo>
                    <a:pt x="14186" y="14138"/>
                  </a:lnTo>
                  <a:lnTo>
                    <a:pt x="29584" y="3792"/>
                  </a:lnTo>
                  <a:lnTo>
                    <a:pt x="48441" y="0"/>
                  </a:lnTo>
                  <a:lnTo>
                    <a:pt x="456868" y="0"/>
                  </a:lnTo>
                  <a:lnTo>
                    <a:pt x="475727" y="3792"/>
                  </a:lnTo>
                  <a:lnTo>
                    <a:pt x="491123" y="14138"/>
                  </a:lnTo>
                  <a:lnTo>
                    <a:pt x="501500" y="29486"/>
                  </a:lnTo>
                  <a:lnTo>
                    <a:pt x="505304" y="48288"/>
                  </a:lnTo>
                  <a:lnTo>
                    <a:pt x="505304" y="344440"/>
                  </a:lnTo>
                  <a:lnTo>
                    <a:pt x="501500" y="363231"/>
                  </a:lnTo>
                  <a:lnTo>
                    <a:pt x="491123" y="378581"/>
                  </a:lnTo>
                  <a:lnTo>
                    <a:pt x="475727" y="388932"/>
                  </a:lnTo>
                  <a:lnTo>
                    <a:pt x="456868" y="392728"/>
                  </a:lnTo>
                  <a:close/>
                </a:path>
              </a:pathLst>
            </a:custGeom>
            <a:solidFill>
              <a:srgbClr val="e7e3c7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" name="CustomShape 33"/>
            <p:cNvSpPr/>
            <p:nvPr/>
          </p:nvSpPr>
          <p:spPr>
            <a:xfrm>
              <a:off x="3561480" y="6577560"/>
              <a:ext cx="504720" cy="74880"/>
            </a:xfrm>
            <a:custGeom>
              <a:avLst/>
              <a:gdLst/>
              <a:ahLst/>
              <a:rect l="l" t="t" r="r" b="b"/>
              <a:pathLst>
                <a:path w="505460" h="75565">
                  <a:moveTo>
                    <a:pt x="505299" y="75224"/>
                  </a:moveTo>
                  <a:lnTo>
                    <a:pt x="0" y="75224"/>
                  </a:lnTo>
                  <a:lnTo>
                    <a:pt x="0" y="48288"/>
                  </a:lnTo>
                  <a:lnTo>
                    <a:pt x="3806" y="29486"/>
                  </a:lnTo>
                  <a:lnTo>
                    <a:pt x="14186" y="14137"/>
                  </a:lnTo>
                  <a:lnTo>
                    <a:pt x="29584" y="3792"/>
                  </a:lnTo>
                  <a:lnTo>
                    <a:pt x="48441" y="0"/>
                  </a:lnTo>
                  <a:lnTo>
                    <a:pt x="456868" y="0"/>
                  </a:lnTo>
                  <a:lnTo>
                    <a:pt x="475727" y="3792"/>
                  </a:lnTo>
                  <a:lnTo>
                    <a:pt x="491123" y="14138"/>
                  </a:lnTo>
                  <a:lnTo>
                    <a:pt x="501500" y="29486"/>
                  </a:lnTo>
                  <a:lnTo>
                    <a:pt x="505304" y="48288"/>
                  </a:lnTo>
                  <a:lnTo>
                    <a:pt x="505304" y="75224"/>
                  </a:lnTo>
                  <a:close/>
                </a:path>
              </a:pathLst>
            </a:custGeom>
            <a:solidFill>
              <a:srgbClr val="f48f0c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" name="CustomShape 34"/>
            <p:cNvSpPr/>
            <p:nvPr/>
          </p:nvSpPr>
          <p:spPr>
            <a:xfrm>
              <a:off x="3627360" y="6674400"/>
              <a:ext cx="372600" cy="246960"/>
            </a:xfrm>
            <a:custGeom>
              <a:avLst/>
              <a:gdLst/>
              <a:ahLst/>
              <a:rect l="l" t="t" r="r" b="b"/>
              <a:pathLst>
                <a:path w="373379" h="247650">
                  <a:moveTo>
                    <a:pt x="68173" y="179235"/>
                  </a:moveTo>
                  <a:lnTo>
                    <a:pt x="0" y="179235"/>
                  </a:lnTo>
                  <a:lnTo>
                    <a:pt x="0" y="247180"/>
                  </a:lnTo>
                  <a:lnTo>
                    <a:pt x="68173" y="247180"/>
                  </a:lnTo>
                  <a:lnTo>
                    <a:pt x="68173" y="179235"/>
                  </a:lnTo>
                  <a:close/>
                  <a:moveTo>
                    <a:pt x="68173" y="89623"/>
                  </a:moveTo>
                  <a:lnTo>
                    <a:pt x="0" y="89623"/>
                  </a:lnTo>
                  <a:lnTo>
                    <a:pt x="0" y="157556"/>
                  </a:lnTo>
                  <a:lnTo>
                    <a:pt x="68173" y="157556"/>
                  </a:lnTo>
                  <a:lnTo>
                    <a:pt x="68173" y="89623"/>
                  </a:lnTo>
                  <a:close/>
                  <a:moveTo>
                    <a:pt x="169799" y="179235"/>
                  </a:moveTo>
                  <a:lnTo>
                    <a:pt x="101663" y="179235"/>
                  </a:lnTo>
                  <a:lnTo>
                    <a:pt x="101663" y="247180"/>
                  </a:lnTo>
                  <a:lnTo>
                    <a:pt x="169799" y="247180"/>
                  </a:lnTo>
                  <a:lnTo>
                    <a:pt x="169799" y="179235"/>
                  </a:lnTo>
                  <a:close/>
                  <a:moveTo>
                    <a:pt x="169799" y="89623"/>
                  </a:moveTo>
                  <a:lnTo>
                    <a:pt x="101663" y="89623"/>
                  </a:lnTo>
                  <a:lnTo>
                    <a:pt x="101663" y="157556"/>
                  </a:lnTo>
                  <a:lnTo>
                    <a:pt x="169799" y="157556"/>
                  </a:lnTo>
                  <a:lnTo>
                    <a:pt x="169799" y="89623"/>
                  </a:lnTo>
                  <a:close/>
                  <a:moveTo>
                    <a:pt x="169799" y="0"/>
                  </a:moveTo>
                  <a:lnTo>
                    <a:pt x="101663" y="0"/>
                  </a:lnTo>
                  <a:lnTo>
                    <a:pt x="101663" y="67945"/>
                  </a:lnTo>
                  <a:lnTo>
                    <a:pt x="169799" y="67945"/>
                  </a:lnTo>
                  <a:lnTo>
                    <a:pt x="169799" y="0"/>
                  </a:lnTo>
                  <a:close/>
                  <a:moveTo>
                    <a:pt x="271462" y="179235"/>
                  </a:moveTo>
                  <a:lnTo>
                    <a:pt x="203314" y="179235"/>
                  </a:lnTo>
                  <a:lnTo>
                    <a:pt x="203314" y="247180"/>
                  </a:lnTo>
                  <a:lnTo>
                    <a:pt x="271462" y="247180"/>
                  </a:lnTo>
                  <a:lnTo>
                    <a:pt x="271462" y="179235"/>
                  </a:lnTo>
                  <a:close/>
                  <a:moveTo>
                    <a:pt x="271462" y="89623"/>
                  </a:moveTo>
                  <a:lnTo>
                    <a:pt x="203314" y="89623"/>
                  </a:lnTo>
                  <a:lnTo>
                    <a:pt x="203314" y="157556"/>
                  </a:lnTo>
                  <a:lnTo>
                    <a:pt x="271462" y="157556"/>
                  </a:lnTo>
                  <a:lnTo>
                    <a:pt x="271462" y="89623"/>
                  </a:lnTo>
                  <a:close/>
                  <a:moveTo>
                    <a:pt x="271462" y="0"/>
                  </a:moveTo>
                  <a:lnTo>
                    <a:pt x="203314" y="0"/>
                  </a:lnTo>
                  <a:lnTo>
                    <a:pt x="203314" y="67945"/>
                  </a:lnTo>
                  <a:lnTo>
                    <a:pt x="271462" y="67945"/>
                  </a:lnTo>
                  <a:lnTo>
                    <a:pt x="271462" y="0"/>
                  </a:lnTo>
                  <a:close/>
                  <a:moveTo>
                    <a:pt x="373126" y="89623"/>
                  </a:moveTo>
                  <a:lnTo>
                    <a:pt x="304952" y="89623"/>
                  </a:lnTo>
                  <a:lnTo>
                    <a:pt x="304952" y="157556"/>
                  </a:lnTo>
                  <a:lnTo>
                    <a:pt x="373126" y="157556"/>
                  </a:lnTo>
                  <a:lnTo>
                    <a:pt x="373126" y="89623"/>
                  </a:lnTo>
                  <a:close/>
                  <a:moveTo>
                    <a:pt x="373126" y="0"/>
                  </a:moveTo>
                  <a:lnTo>
                    <a:pt x="304952" y="0"/>
                  </a:lnTo>
                  <a:lnTo>
                    <a:pt x="304952" y="67945"/>
                  </a:lnTo>
                  <a:lnTo>
                    <a:pt x="373126" y="67945"/>
                  </a:lnTo>
                  <a:lnTo>
                    <a:pt x="373126" y="0"/>
                  </a:lnTo>
                  <a:close/>
                </a:path>
              </a:pathLst>
            </a:custGeom>
            <a:solidFill>
              <a:srgbClr val="f1861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" name="CustomShape 35"/>
            <p:cNvSpPr/>
            <p:nvPr/>
          </p:nvSpPr>
          <p:spPr>
            <a:xfrm>
              <a:off x="3638520" y="6551280"/>
              <a:ext cx="361800" cy="84240"/>
            </a:xfrm>
            <a:custGeom>
              <a:avLst/>
              <a:gdLst/>
              <a:ahLst/>
              <a:rect l="l" t="t" r="r" b="b"/>
              <a:pathLst>
                <a:path w="362585" h="85090">
                  <a:moveTo>
                    <a:pt x="43802" y="21856"/>
                  </a:moveTo>
                  <a:lnTo>
                    <a:pt x="42075" y="13335"/>
                  </a:lnTo>
                  <a:lnTo>
                    <a:pt x="37388" y="6388"/>
                  </a:lnTo>
                  <a:lnTo>
                    <a:pt x="30429" y="1714"/>
                  </a:lnTo>
                  <a:lnTo>
                    <a:pt x="21907" y="0"/>
                  </a:lnTo>
                  <a:lnTo>
                    <a:pt x="13373" y="1714"/>
                  </a:lnTo>
                  <a:lnTo>
                    <a:pt x="6413" y="6388"/>
                  </a:lnTo>
                  <a:lnTo>
                    <a:pt x="1727" y="13335"/>
                  </a:lnTo>
                  <a:lnTo>
                    <a:pt x="0" y="21856"/>
                  </a:lnTo>
                  <a:lnTo>
                    <a:pt x="0" y="63106"/>
                  </a:lnTo>
                  <a:lnTo>
                    <a:pt x="1727" y="71602"/>
                  </a:lnTo>
                  <a:lnTo>
                    <a:pt x="6413" y="78549"/>
                  </a:lnTo>
                  <a:lnTo>
                    <a:pt x="13373" y="83223"/>
                  </a:lnTo>
                  <a:lnTo>
                    <a:pt x="21907" y="84937"/>
                  </a:lnTo>
                  <a:lnTo>
                    <a:pt x="30429" y="83223"/>
                  </a:lnTo>
                  <a:lnTo>
                    <a:pt x="37388" y="78549"/>
                  </a:lnTo>
                  <a:lnTo>
                    <a:pt x="42075" y="71602"/>
                  </a:lnTo>
                  <a:lnTo>
                    <a:pt x="43802" y="63106"/>
                  </a:lnTo>
                  <a:lnTo>
                    <a:pt x="43802" y="21856"/>
                  </a:lnTo>
                  <a:close/>
                  <a:moveTo>
                    <a:pt x="202895" y="21856"/>
                  </a:moveTo>
                  <a:lnTo>
                    <a:pt x="201168" y="13335"/>
                  </a:lnTo>
                  <a:lnTo>
                    <a:pt x="196469" y="6388"/>
                  </a:lnTo>
                  <a:lnTo>
                    <a:pt x="189509" y="1714"/>
                  </a:lnTo>
                  <a:lnTo>
                    <a:pt x="180987" y="0"/>
                  </a:lnTo>
                  <a:lnTo>
                    <a:pt x="172453" y="1714"/>
                  </a:lnTo>
                  <a:lnTo>
                    <a:pt x="165493" y="6388"/>
                  </a:lnTo>
                  <a:lnTo>
                    <a:pt x="160782" y="13335"/>
                  </a:lnTo>
                  <a:lnTo>
                    <a:pt x="159067" y="21856"/>
                  </a:lnTo>
                  <a:lnTo>
                    <a:pt x="159067" y="63106"/>
                  </a:lnTo>
                  <a:lnTo>
                    <a:pt x="160782" y="71602"/>
                  </a:lnTo>
                  <a:lnTo>
                    <a:pt x="165493" y="78549"/>
                  </a:lnTo>
                  <a:lnTo>
                    <a:pt x="172453" y="83223"/>
                  </a:lnTo>
                  <a:lnTo>
                    <a:pt x="180987" y="84937"/>
                  </a:lnTo>
                  <a:lnTo>
                    <a:pt x="189509" y="83223"/>
                  </a:lnTo>
                  <a:lnTo>
                    <a:pt x="196469" y="78549"/>
                  </a:lnTo>
                  <a:lnTo>
                    <a:pt x="201168" y="71602"/>
                  </a:lnTo>
                  <a:lnTo>
                    <a:pt x="202895" y="63106"/>
                  </a:lnTo>
                  <a:lnTo>
                    <a:pt x="202895" y="21856"/>
                  </a:lnTo>
                  <a:close/>
                  <a:moveTo>
                    <a:pt x="361975" y="21856"/>
                  </a:moveTo>
                  <a:lnTo>
                    <a:pt x="360248" y="13335"/>
                  </a:lnTo>
                  <a:lnTo>
                    <a:pt x="355549" y="6388"/>
                  </a:lnTo>
                  <a:lnTo>
                    <a:pt x="348576" y="1714"/>
                  </a:lnTo>
                  <a:lnTo>
                    <a:pt x="340055" y="0"/>
                  </a:lnTo>
                  <a:lnTo>
                    <a:pt x="331520" y="1714"/>
                  </a:lnTo>
                  <a:lnTo>
                    <a:pt x="324561" y="6388"/>
                  </a:lnTo>
                  <a:lnTo>
                    <a:pt x="319874" y="13335"/>
                  </a:lnTo>
                  <a:lnTo>
                    <a:pt x="318147" y="21856"/>
                  </a:lnTo>
                  <a:lnTo>
                    <a:pt x="318147" y="63106"/>
                  </a:lnTo>
                  <a:lnTo>
                    <a:pt x="319874" y="71602"/>
                  </a:lnTo>
                  <a:lnTo>
                    <a:pt x="324561" y="78549"/>
                  </a:lnTo>
                  <a:lnTo>
                    <a:pt x="331520" y="83223"/>
                  </a:lnTo>
                  <a:lnTo>
                    <a:pt x="340055" y="84937"/>
                  </a:lnTo>
                  <a:lnTo>
                    <a:pt x="348576" y="83223"/>
                  </a:lnTo>
                  <a:lnTo>
                    <a:pt x="355549" y="78549"/>
                  </a:lnTo>
                  <a:lnTo>
                    <a:pt x="360248" y="71602"/>
                  </a:lnTo>
                  <a:lnTo>
                    <a:pt x="361975" y="63106"/>
                  </a:lnTo>
                  <a:lnTo>
                    <a:pt x="361975" y="21856"/>
                  </a:lnTo>
                  <a:close/>
                </a:path>
              </a:pathLst>
            </a:custGeom>
            <a:solidFill>
              <a:srgbClr val="655958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" name="CustomShape 36"/>
            <p:cNvSpPr/>
            <p:nvPr/>
          </p:nvSpPr>
          <p:spPr>
            <a:xfrm>
              <a:off x="3848760" y="6846480"/>
              <a:ext cx="57240" cy="62280"/>
            </a:xfrm>
            <a:custGeom>
              <a:avLst/>
              <a:gdLst/>
              <a:ahLst/>
              <a:rect l="l" t="t" r="r" b="b"/>
              <a:pathLst>
                <a:path w="57785" h="62865">
                  <a:moveTo>
                    <a:pt x="0" y="43261"/>
                  </a:moveTo>
                  <a:lnTo>
                    <a:pt x="20703" y="62683"/>
                  </a:lnTo>
                  <a:lnTo>
                    <a:pt x="57604" y="0"/>
                  </a:lnTo>
                </a:path>
              </a:pathLst>
            </a:custGeom>
            <a:noFill/>
            <a:ln w="13680">
              <a:solidFill>
                <a:srgbClr val="d5404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aphicFrame>
        <p:nvGraphicFramePr>
          <p:cNvPr id="83" name="Table 37"/>
          <p:cNvGraphicFramePr/>
          <p:nvPr/>
        </p:nvGraphicFramePr>
        <p:xfrm>
          <a:off x="459000" y="8529840"/>
          <a:ext cx="494640" cy="512280"/>
        </p:xfrm>
        <a:graphic>
          <a:graphicData uri="http://schemas.openxmlformats.org/drawingml/2006/table">
            <a:tbl>
              <a:tblPr/>
              <a:tblGrid>
                <a:gridCol w="232920"/>
                <a:gridCol w="262080"/>
              </a:tblGrid>
              <a:tr h="347760">
                <a:tc>
                  <a:tcPr marL="91440" marR="91440">
                    <a:lnR w="38160">
                      <a:solidFill>
                        <a:srgbClr val="655958"/>
                      </a:solidFill>
                    </a:lnR>
                    <a:lnB w="38160">
                      <a:solidFill>
                        <a:srgbClr val="655958"/>
                      </a:solidFill>
                    </a:lnB>
                    <a:solidFill>
                      <a:srgbClr val="e7e3c7"/>
                    </a:solidFill>
                  </a:tcPr>
                </a:tc>
                <a:tc>
                  <a:tcPr marL="91440" marR="91440">
                    <a:lnL w="38160">
                      <a:solidFill>
                        <a:srgbClr val="655958"/>
                      </a:solidFill>
                    </a:lnL>
                    <a:lnB w="38160">
                      <a:solidFill>
                        <a:srgbClr val="655958"/>
                      </a:solidFill>
                    </a:lnB>
                    <a:solidFill>
                      <a:srgbClr val="e7e3c7"/>
                    </a:solidFill>
                  </a:tcPr>
                </a:tc>
              </a:tr>
              <a:tr h="347760">
                <a:tc>
                  <a:tcPr marL="91440" marR="91440">
                    <a:lnR w="38160">
                      <a:solidFill>
                        <a:srgbClr val="655958"/>
                      </a:solidFill>
                    </a:lnR>
                    <a:lnT w="38160">
                      <a:solidFill>
                        <a:srgbClr val="655958"/>
                      </a:solidFill>
                    </a:lnT>
                    <a:solidFill>
                      <a:srgbClr val="e7e3c7"/>
                    </a:solidFill>
                  </a:tcPr>
                </a:tc>
                <a:tc>
                  <a:tcPr marL="91440" marR="91440">
                    <a:lnL w="38160">
                      <a:solidFill>
                        <a:srgbClr val="655958"/>
                      </a:solidFill>
                    </a:lnL>
                    <a:lnT w="38160">
                      <a:solidFill>
                        <a:srgbClr val="655958"/>
                      </a:solidFill>
                    </a:lnT>
                    <a:solidFill>
                      <a:srgbClr val="e7e3c7"/>
                    </a:solidFill>
                  </a:tcPr>
                </a:tc>
              </a:tr>
            </a:tbl>
          </a:graphicData>
        </a:graphic>
      </p:graphicFrame>
      <p:grpSp>
        <p:nvGrpSpPr>
          <p:cNvPr id="84" name="Group 38"/>
          <p:cNvGrpSpPr/>
          <p:nvPr/>
        </p:nvGrpSpPr>
        <p:grpSpPr>
          <a:xfrm>
            <a:off x="434160" y="8505000"/>
            <a:ext cx="519480" cy="519480"/>
            <a:chOff x="434160" y="8505000"/>
            <a:chExt cx="519480" cy="519480"/>
          </a:xfrm>
        </p:grpSpPr>
        <p:sp>
          <p:nvSpPr>
            <p:cNvPr id="85" name="CustomShape 39"/>
            <p:cNvSpPr/>
            <p:nvPr/>
          </p:nvSpPr>
          <p:spPr>
            <a:xfrm>
              <a:off x="434160" y="8505000"/>
              <a:ext cx="519480" cy="519480"/>
            </a:xfrm>
            <a:custGeom>
              <a:avLst/>
              <a:gdLst/>
              <a:ahLst/>
              <a:rect l="l" t="t" r="r" b="b"/>
              <a:pathLst>
                <a:path w="520065" h="520065">
                  <a:moveTo>
                    <a:pt x="513478" y="520032"/>
                  </a:moveTo>
                  <a:lnTo>
                    <a:pt x="10282" y="520032"/>
                  </a:lnTo>
                  <a:lnTo>
                    <a:pt x="6277" y="520032"/>
                  </a:lnTo>
                  <a:lnTo>
                    <a:pt x="2636" y="518401"/>
                  </a:lnTo>
                  <a:lnTo>
                    <a:pt x="0" y="515751"/>
                  </a:lnTo>
                  <a:lnTo>
                    <a:pt x="515751" y="0"/>
                  </a:lnTo>
                  <a:lnTo>
                    <a:pt x="518401" y="2636"/>
                  </a:lnTo>
                  <a:lnTo>
                    <a:pt x="520032" y="6277"/>
                  </a:lnTo>
                  <a:lnTo>
                    <a:pt x="520032" y="513478"/>
                  </a:lnTo>
                  <a:lnTo>
                    <a:pt x="513478" y="520032"/>
                  </a:lnTo>
                  <a:close/>
                </a:path>
              </a:pathLst>
            </a:custGeom>
            <a:solidFill>
              <a:srgbClr val="655958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" name="CustomShape 40"/>
            <p:cNvSpPr/>
            <p:nvPr/>
          </p:nvSpPr>
          <p:spPr>
            <a:xfrm>
              <a:off x="459000" y="8529840"/>
              <a:ext cx="465480" cy="465480"/>
            </a:xfrm>
            <a:custGeom>
              <a:avLst/>
              <a:gdLst/>
              <a:ahLst/>
              <a:rect l="l" t="t" r="r" b="b"/>
              <a:pathLst>
                <a:path w="466090" h="466090">
                  <a:moveTo>
                    <a:pt x="0" y="466057"/>
                  </a:moveTo>
                  <a:lnTo>
                    <a:pt x="0" y="0"/>
                  </a:lnTo>
                  <a:lnTo>
                    <a:pt x="466057" y="0"/>
                  </a:lnTo>
                  <a:lnTo>
                    <a:pt x="0" y="466057"/>
                  </a:ln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87" name="Group 41"/>
          <p:cNvGrpSpPr/>
          <p:nvPr/>
        </p:nvGrpSpPr>
        <p:grpSpPr>
          <a:xfrm>
            <a:off x="1725480" y="8863200"/>
            <a:ext cx="531360" cy="485640"/>
            <a:chOff x="1725480" y="8863200"/>
            <a:chExt cx="531360" cy="485640"/>
          </a:xfrm>
        </p:grpSpPr>
        <p:sp>
          <p:nvSpPr>
            <p:cNvPr id="88" name="CustomShape 42"/>
            <p:cNvSpPr/>
            <p:nvPr/>
          </p:nvSpPr>
          <p:spPr>
            <a:xfrm>
              <a:off x="1725480" y="8880480"/>
              <a:ext cx="531360" cy="408960"/>
            </a:xfrm>
            <a:custGeom>
              <a:avLst/>
              <a:gdLst/>
              <a:ahLst/>
              <a:rect l="l" t="t" r="r" b="b"/>
              <a:pathLst>
                <a:path w="532130" h="409575">
                  <a:moveTo>
                    <a:pt x="488619" y="53378"/>
                  </a:moveTo>
                  <a:lnTo>
                    <a:pt x="486410" y="42138"/>
                  </a:lnTo>
                  <a:lnTo>
                    <a:pt x="480390" y="32956"/>
                  </a:lnTo>
                  <a:lnTo>
                    <a:pt x="471474" y="26771"/>
                  </a:lnTo>
                  <a:lnTo>
                    <a:pt x="460540" y="24498"/>
                  </a:lnTo>
                  <a:lnTo>
                    <a:pt x="63195" y="24498"/>
                  </a:lnTo>
                  <a:lnTo>
                    <a:pt x="52260" y="26771"/>
                  </a:lnTo>
                  <a:lnTo>
                    <a:pt x="43332" y="32956"/>
                  </a:lnTo>
                  <a:lnTo>
                    <a:pt x="37312" y="42138"/>
                  </a:lnTo>
                  <a:lnTo>
                    <a:pt x="35115" y="53378"/>
                  </a:lnTo>
                  <a:lnTo>
                    <a:pt x="35115" y="380453"/>
                  </a:lnTo>
                  <a:lnTo>
                    <a:pt x="37312" y="391693"/>
                  </a:lnTo>
                  <a:lnTo>
                    <a:pt x="43332" y="400888"/>
                  </a:lnTo>
                  <a:lnTo>
                    <a:pt x="52260" y="407085"/>
                  </a:lnTo>
                  <a:lnTo>
                    <a:pt x="63195" y="409359"/>
                  </a:lnTo>
                  <a:lnTo>
                    <a:pt x="460540" y="409359"/>
                  </a:lnTo>
                  <a:lnTo>
                    <a:pt x="471474" y="407085"/>
                  </a:lnTo>
                  <a:lnTo>
                    <a:pt x="480390" y="400888"/>
                  </a:lnTo>
                  <a:lnTo>
                    <a:pt x="486410" y="391693"/>
                  </a:lnTo>
                  <a:lnTo>
                    <a:pt x="488619" y="380453"/>
                  </a:lnTo>
                  <a:lnTo>
                    <a:pt x="488619" y="53378"/>
                  </a:lnTo>
                  <a:close/>
                  <a:moveTo>
                    <a:pt x="531926" y="0"/>
                  </a:moveTo>
                  <a:lnTo>
                    <a:pt x="0" y="0"/>
                  </a:lnTo>
                  <a:lnTo>
                    <a:pt x="12" y="9398"/>
                  </a:lnTo>
                  <a:lnTo>
                    <a:pt x="531926" y="9398"/>
                  </a:lnTo>
                  <a:lnTo>
                    <a:pt x="531926" y="0"/>
                  </a:lnTo>
                  <a:close/>
                </a:path>
              </a:pathLst>
            </a:custGeom>
            <a:solidFill>
              <a:srgbClr val="f1861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" name="CustomShape 43"/>
            <p:cNvSpPr/>
            <p:nvPr/>
          </p:nvSpPr>
          <p:spPr>
            <a:xfrm>
              <a:off x="1789920" y="8929800"/>
              <a:ext cx="394200" cy="334440"/>
            </a:xfrm>
            <a:custGeom>
              <a:avLst/>
              <a:gdLst/>
              <a:ahLst/>
              <a:rect l="l" t="t" r="r" b="b"/>
              <a:pathLst>
                <a:path w="394969" h="335279">
                  <a:moveTo>
                    <a:pt x="370374" y="335066"/>
                  </a:moveTo>
                  <a:lnTo>
                    <a:pt x="16059" y="335066"/>
                  </a:lnTo>
                  <a:lnTo>
                    <a:pt x="8687" y="330739"/>
                  </a:lnTo>
                  <a:lnTo>
                    <a:pt x="1596" y="320076"/>
                  </a:lnTo>
                  <a:lnTo>
                    <a:pt x="0" y="315188"/>
                  </a:lnTo>
                  <a:lnTo>
                    <a:pt x="0" y="25162"/>
                  </a:lnTo>
                  <a:lnTo>
                    <a:pt x="1920" y="15370"/>
                  </a:lnTo>
                  <a:lnTo>
                    <a:pt x="7155" y="7372"/>
                  </a:lnTo>
                  <a:lnTo>
                    <a:pt x="14916" y="1978"/>
                  </a:lnTo>
                  <a:lnTo>
                    <a:pt x="24417" y="0"/>
                  </a:lnTo>
                  <a:lnTo>
                    <a:pt x="371524" y="0"/>
                  </a:lnTo>
                  <a:lnTo>
                    <a:pt x="394815" y="25162"/>
                  </a:lnTo>
                  <a:lnTo>
                    <a:pt x="394815" y="309903"/>
                  </a:lnTo>
                  <a:lnTo>
                    <a:pt x="392895" y="319695"/>
                  </a:lnTo>
                  <a:lnTo>
                    <a:pt x="387657" y="327694"/>
                  </a:lnTo>
                  <a:lnTo>
                    <a:pt x="379888" y="333088"/>
                  </a:lnTo>
                  <a:lnTo>
                    <a:pt x="370374" y="335066"/>
                  </a:lnTo>
                  <a:close/>
                </a:path>
              </a:pathLst>
            </a:custGeom>
            <a:solidFill>
              <a:srgbClr val="e7e3c7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" name="CustomShape 44"/>
            <p:cNvSpPr/>
            <p:nvPr/>
          </p:nvSpPr>
          <p:spPr>
            <a:xfrm>
              <a:off x="1794240" y="8929800"/>
              <a:ext cx="389880" cy="334440"/>
            </a:xfrm>
            <a:custGeom>
              <a:avLst/>
              <a:gdLst/>
              <a:ahLst/>
              <a:rect l="l" t="t" r="r" b="b"/>
              <a:pathLst>
                <a:path w="390525" h="335279">
                  <a:moveTo>
                    <a:pt x="369455" y="228"/>
                  </a:moveTo>
                  <a:lnTo>
                    <a:pt x="368350" y="63"/>
                  </a:lnTo>
                  <a:lnTo>
                    <a:pt x="367233" y="0"/>
                  </a:lnTo>
                  <a:lnTo>
                    <a:pt x="332003" y="0"/>
                  </a:lnTo>
                  <a:lnTo>
                    <a:pt x="0" y="324142"/>
                  </a:lnTo>
                  <a:lnTo>
                    <a:pt x="4394" y="330733"/>
                  </a:lnTo>
                  <a:lnTo>
                    <a:pt x="11760" y="335064"/>
                  </a:lnTo>
                  <a:lnTo>
                    <a:pt x="27825" y="335064"/>
                  </a:lnTo>
                  <a:lnTo>
                    <a:pt x="369455" y="228"/>
                  </a:lnTo>
                  <a:close/>
                  <a:moveTo>
                    <a:pt x="390512" y="18465"/>
                  </a:moveTo>
                  <a:lnTo>
                    <a:pt x="387959" y="12369"/>
                  </a:lnTo>
                  <a:lnTo>
                    <a:pt x="383806" y="7848"/>
                  </a:lnTo>
                  <a:lnTo>
                    <a:pt x="49987" y="335064"/>
                  </a:lnTo>
                  <a:lnTo>
                    <a:pt x="74612" y="335064"/>
                  </a:lnTo>
                  <a:lnTo>
                    <a:pt x="390512" y="25387"/>
                  </a:lnTo>
                  <a:lnTo>
                    <a:pt x="390512" y="25158"/>
                  </a:lnTo>
                  <a:lnTo>
                    <a:pt x="390512" y="184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CustomShape 45"/>
            <p:cNvSpPr/>
            <p:nvPr/>
          </p:nvSpPr>
          <p:spPr>
            <a:xfrm>
              <a:off x="1780200" y="8904960"/>
              <a:ext cx="423000" cy="377640"/>
            </a:xfrm>
            <a:custGeom>
              <a:avLst/>
              <a:gdLst/>
              <a:ahLst/>
              <a:rect l="l" t="t" r="r" b="b"/>
              <a:pathLst>
                <a:path w="423544" h="378459">
                  <a:moveTo>
                    <a:pt x="423456" y="176441"/>
                  </a:moveTo>
                  <a:lnTo>
                    <a:pt x="418947" y="171678"/>
                  </a:lnTo>
                  <a:lnTo>
                    <a:pt x="224561" y="171678"/>
                  </a:lnTo>
                  <a:lnTo>
                    <a:pt x="224561" y="4495"/>
                  </a:lnTo>
                  <a:lnTo>
                    <a:pt x="219773" y="0"/>
                  </a:lnTo>
                  <a:lnTo>
                    <a:pt x="194564" y="0"/>
                  </a:lnTo>
                  <a:lnTo>
                    <a:pt x="189776" y="4495"/>
                  </a:lnTo>
                  <a:lnTo>
                    <a:pt x="189776" y="171678"/>
                  </a:lnTo>
                  <a:lnTo>
                    <a:pt x="4521" y="171678"/>
                  </a:lnTo>
                  <a:lnTo>
                    <a:pt x="0" y="176441"/>
                  </a:lnTo>
                  <a:lnTo>
                    <a:pt x="0" y="182321"/>
                  </a:lnTo>
                  <a:lnTo>
                    <a:pt x="0" y="201587"/>
                  </a:lnTo>
                  <a:lnTo>
                    <a:pt x="4521" y="206336"/>
                  </a:lnTo>
                  <a:lnTo>
                    <a:pt x="189776" y="206336"/>
                  </a:lnTo>
                  <a:lnTo>
                    <a:pt x="189776" y="373545"/>
                  </a:lnTo>
                  <a:lnTo>
                    <a:pt x="194564" y="378002"/>
                  </a:lnTo>
                  <a:lnTo>
                    <a:pt x="200431" y="378002"/>
                  </a:lnTo>
                  <a:lnTo>
                    <a:pt x="219773" y="378002"/>
                  </a:lnTo>
                  <a:lnTo>
                    <a:pt x="224561" y="373545"/>
                  </a:lnTo>
                  <a:lnTo>
                    <a:pt x="224561" y="206336"/>
                  </a:lnTo>
                  <a:lnTo>
                    <a:pt x="418947" y="206336"/>
                  </a:lnTo>
                  <a:lnTo>
                    <a:pt x="423456" y="201587"/>
                  </a:lnTo>
                  <a:lnTo>
                    <a:pt x="423456" y="176441"/>
                  </a:lnTo>
                  <a:close/>
                </a:path>
              </a:pathLst>
            </a:custGeom>
            <a:solidFill>
              <a:srgbClr val="f1861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" name="CustomShape 46"/>
            <p:cNvSpPr/>
            <p:nvPr/>
          </p:nvSpPr>
          <p:spPr>
            <a:xfrm>
              <a:off x="2016000" y="8863200"/>
              <a:ext cx="215640" cy="485640"/>
            </a:xfrm>
            <a:custGeom>
              <a:avLst/>
              <a:gdLst/>
              <a:ahLst/>
              <a:rect l="l" t="t" r="r" b="b"/>
              <a:pathLst>
                <a:path w="216535" h="486409">
                  <a:moveTo>
                    <a:pt x="216190" y="486229"/>
                  </a:moveTo>
                  <a:lnTo>
                    <a:pt x="152047" y="486229"/>
                  </a:lnTo>
                  <a:lnTo>
                    <a:pt x="134185" y="483332"/>
                  </a:lnTo>
                  <a:lnTo>
                    <a:pt x="123820" y="475343"/>
                  </a:lnTo>
                  <a:lnTo>
                    <a:pt x="118693" y="463321"/>
                  </a:lnTo>
                  <a:lnTo>
                    <a:pt x="116547" y="448321"/>
                  </a:lnTo>
                  <a:lnTo>
                    <a:pt x="115652" y="414334"/>
                  </a:lnTo>
                  <a:lnTo>
                    <a:pt x="119106" y="371968"/>
                  </a:lnTo>
                  <a:lnTo>
                    <a:pt x="128829" y="326269"/>
                  </a:lnTo>
                  <a:lnTo>
                    <a:pt x="146740" y="282285"/>
                  </a:lnTo>
                  <a:lnTo>
                    <a:pt x="146036" y="276462"/>
                  </a:lnTo>
                  <a:lnTo>
                    <a:pt x="103953" y="253394"/>
                  </a:lnTo>
                  <a:lnTo>
                    <a:pt x="70489" y="220049"/>
                  </a:lnTo>
                  <a:lnTo>
                    <a:pt x="44659" y="180193"/>
                  </a:lnTo>
                  <a:lnTo>
                    <a:pt x="25475" y="137591"/>
                  </a:lnTo>
                  <a:lnTo>
                    <a:pt x="11950" y="96008"/>
                  </a:lnTo>
                  <a:lnTo>
                    <a:pt x="893" y="43997"/>
                  </a:lnTo>
                  <a:lnTo>
                    <a:pt x="0" y="27860"/>
                  </a:lnTo>
                  <a:lnTo>
                    <a:pt x="180" y="12596"/>
                  </a:lnTo>
                  <a:lnTo>
                    <a:pt x="1197" y="0"/>
                  </a:lnTo>
                  <a:lnTo>
                    <a:pt x="186231" y="0"/>
                  </a:lnTo>
                  <a:lnTo>
                    <a:pt x="197896" y="2418"/>
                  </a:lnTo>
                  <a:lnTo>
                    <a:pt x="207418" y="9018"/>
                  </a:lnTo>
                  <a:lnTo>
                    <a:pt x="213837" y="18813"/>
                  </a:lnTo>
                  <a:lnTo>
                    <a:pt x="216190" y="30821"/>
                  </a:lnTo>
                  <a:lnTo>
                    <a:pt x="216190" y="486229"/>
                  </a:lnTo>
                  <a:close/>
                </a:path>
              </a:pathLst>
            </a:custGeom>
            <a:solidFill>
              <a:srgbClr val="655958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93" name="object 57" descr=""/>
            <p:cNvPicPr/>
            <p:nvPr/>
          </p:nvPicPr>
          <p:blipFill>
            <a:blip r:embed="rId10"/>
            <a:stretch/>
          </p:blipFill>
          <p:spPr>
            <a:xfrm>
              <a:off x="2066040" y="8889120"/>
              <a:ext cx="132120" cy="438480"/>
            </a:xfrm>
            <a:prstGeom prst="rect">
              <a:avLst/>
            </a:prstGeom>
            <a:ln>
              <a:noFill/>
            </a:ln>
          </p:spPr>
        </p:pic>
        <p:sp>
          <p:nvSpPr>
            <p:cNvPr id="94" name="CustomShape 47"/>
            <p:cNvSpPr/>
            <p:nvPr/>
          </p:nvSpPr>
          <p:spPr>
            <a:xfrm>
              <a:off x="1750680" y="8863200"/>
              <a:ext cx="215640" cy="485640"/>
            </a:xfrm>
            <a:custGeom>
              <a:avLst/>
              <a:gdLst/>
              <a:ahLst/>
              <a:rect l="l" t="t" r="r" b="b"/>
              <a:pathLst>
                <a:path w="216535" h="486409">
                  <a:moveTo>
                    <a:pt x="64143" y="486229"/>
                  </a:moveTo>
                  <a:lnTo>
                    <a:pt x="0" y="486229"/>
                  </a:lnTo>
                  <a:lnTo>
                    <a:pt x="0" y="30821"/>
                  </a:lnTo>
                  <a:lnTo>
                    <a:pt x="2353" y="18813"/>
                  </a:lnTo>
                  <a:lnTo>
                    <a:pt x="8772" y="9017"/>
                  </a:lnTo>
                  <a:lnTo>
                    <a:pt x="18294" y="2418"/>
                  </a:lnTo>
                  <a:lnTo>
                    <a:pt x="29958" y="0"/>
                  </a:lnTo>
                  <a:lnTo>
                    <a:pt x="214993" y="0"/>
                  </a:lnTo>
                  <a:lnTo>
                    <a:pt x="216010" y="12596"/>
                  </a:lnTo>
                  <a:lnTo>
                    <a:pt x="216190" y="27860"/>
                  </a:lnTo>
                  <a:lnTo>
                    <a:pt x="215296" y="43997"/>
                  </a:lnTo>
                  <a:lnTo>
                    <a:pt x="204239" y="96008"/>
                  </a:lnTo>
                  <a:lnTo>
                    <a:pt x="190715" y="137591"/>
                  </a:lnTo>
                  <a:lnTo>
                    <a:pt x="171531" y="180193"/>
                  </a:lnTo>
                  <a:lnTo>
                    <a:pt x="145700" y="220049"/>
                  </a:lnTo>
                  <a:lnTo>
                    <a:pt x="112237" y="253394"/>
                  </a:lnTo>
                  <a:lnTo>
                    <a:pt x="70153" y="276462"/>
                  </a:lnTo>
                  <a:lnTo>
                    <a:pt x="69449" y="282285"/>
                  </a:lnTo>
                  <a:lnTo>
                    <a:pt x="87360" y="326269"/>
                  </a:lnTo>
                  <a:lnTo>
                    <a:pt x="97083" y="371968"/>
                  </a:lnTo>
                  <a:lnTo>
                    <a:pt x="100538" y="414334"/>
                  </a:lnTo>
                  <a:lnTo>
                    <a:pt x="99642" y="448321"/>
                  </a:lnTo>
                  <a:lnTo>
                    <a:pt x="97506" y="463321"/>
                  </a:lnTo>
                  <a:lnTo>
                    <a:pt x="92379" y="475343"/>
                  </a:lnTo>
                  <a:lnTo>
                    <a:pt x="82008" y="483331"/>
                  </a:lnTo>
                  <a:lnTo>
                    <a:pt x="64143" y="486229"/>
                  </a:lnTo>
                  <a:close/>
                </a:path>
              </a:pathLst>
            </a:custGeom>
            <a:solidFill>
              <a:srgbClr val="655958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95" name="object 59" descr=""/>
            <p:cNvPicPr/>
            <p:nvPr/>
          </p:nvPicPr>
          <p:blipFill>
            <a:blip r:embed="rId11"/>
            <a:stretch/>
          </p:blipFill>
          <p:spPr>
            <a:xfrm>
              <a:off x="1783800" y="8889120"/>
              <a:ext cx="132120" cy="43848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96" name="object 60" descr=""/>
          <p:cNvPicPr/>
          <p:nvPr/>
        </p:nvPicPr>
        <p:blipFill>
          <a:blip r:embed="rId12"/>
          <a:stretch/>
        </p:blipFill>
        <p:spPr>
          <a:xfrm>
            <a:off x="6404760" y="8598240"/>
            <a:ext cx="695160" cy="695160"/>
          </a:xfrm>
          <a:prstGeom prst="rect">
            <a:avLst/>
          </a:prstGeom>
          <a:ln>
            <a:noFill/>
          </a:ln>
        </p:spPr>
      </p:pic>
      <p:grpSp>
        <p:nvGrpSpPr>
          <p:cNvPr id="97" name="Group 48"/>
          <p:cNvGrpSpPr/>
          <p:nvPr/>
        </p:nvGrpSpPr>
        <p:grpSpPr>
          <a:xfrm>
            <a:off x="4244760" y="8930520"/>
            <a:ext cx="178920" cy="142560"/>
            <a:chOff x="4244760" y="8930520"/>
            <a:chExt cx="178920" cy="142560"/>
          </a:xfrm>
        </p:grpSpPr>
        <p:sp>
          <p:nvSpPr>
            <p:cNvPr id="98" name="CustomShape 49"/>
            <p:cNvSpPr/>
            <p:nvPr/>
          </p:nvSpPr>
          <p:spPr>
            <a:xfrm>
              <a:off x="4244760" y="8930520"/>
              <a:ext cx="169560" cy="135000"/>
            </a:xfrm>
            <a:custGeom>
              <a:avLst/>
              <a:gdLst/>
              <a:ahLst/>
              <a:rect l="l" t="t" r="r" b="b"/>
              <a:pathLst>
                <a:path w="170179" h="135890">
                  <a:moveTo>
                    <a:pt x="0" y="0"/>
                  </a:moveTo>
                  <a:lnTo>
                    <a:pt x="169576" y="135582"/>
                  </a:lnTo>
                </a:path>
              </a:pathLst>
            </a:custGeom>
            <a:noFill/>
            <a:ln w="47520">
              <a:solidFill>
                <a:srgbClr val="65595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" name="CustomShape 50"/>
            <p:cNvSpPr/>
            <p:nvPr/>
          </p:nvSpPr>
          <p:spPr>
            <a:xfrm>
              <a:off x="4304880" y="8958240"/>
              <a:ext cx="118800" cy="114840"/>
            </a:xfrm>
            <a:custGeom>
              <a:avLst/>
              <a:gdLst/>
              <a:ahLst/>
              <a:rect l="l" t="t" r="r" b="b"/>
              <a:pathLst>
                <a:path w="119379" h="115570">
                  <a:moveTo>
                    <a:pt x="89296" y="0"/>
                  </a:moveTo>
                  <a:lnTo>
                    <a:pt x="118985" y="115277"/>
                  </a:lnTo>
                  <a:lnTo>
                    <a:pt x="0" y="111685"/>
                  </a:lnTo>
                </a:path>
              </a:pathLst>
            </a:custGeom>
            <a:noFill/>
            <a:ln w="47520">
              <a:solidFill>
                <a:srgbClr val="65595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00" name="Group 51"/>
          <p:cNvGrpSpPr/>
          <p:nvPr/>
        </p:nvGrpSpPr>
        <p:grpSpPr>
          <a:xfrm>
            <a:off x="5760720" y="9128160"/>
            <a:ext cx="178200" cy="129240"/>
            <a:chOff x="5760720" y="9128160"/>
            <a:chExt cx="178200" cy="129240"/>
          </a:xfrm>
        </p:grpSpPr>
        <p:sp>
          <p:nvSpPr>
            <p:cNvPr id="101" name="CustomShape 52"/>
            <p:cNvSpPr/>
            <p:nvPr/>
          </p:nvSpPr>
          <p:spPr>
            <a:xfrm>
              <a:off x="5760720" y="9137520"/>
              <a:ext cx="168120" cy="119880"/>
            </a:xfrm>
            <a:custGeom>
              <a:avLst/>
              <a:gdLst/>
              <a:ahLst/>
              <a:rect l="l" t="t" r="r" b="b"/>
              <a:pathLst>
                <a:path w="168910" h="120650">
                  <a:moveTo>
                    <a:pt x="0" y="120040"/>
                  </a:moveTo>
                  <a:lnTo>
                    <a:pt x="168771" y="0"/>
                  </a:lnTo>
                </a:path>
              </a:pathLst>
            </a:custGeom>
            <a:noFill/>
            <a:ln w="47880">
              <a:solidFill>
                <a:srgbClr val="65595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2" name="CustomShape 53"/>
            <p:cNvSpPr/>
            <p:nvPr/>
          </p:nvSpPr>
          <p:spPr>
            <a:xfrm>
              <a:off x="5819760" y="9128160"/>
              <a:ext cx="119160" cy="116280"/>
            </a:xfrm>
            <a:custGeom>
              <a:avLst/>
              <a:gdLst/>
              <a:ahLst/>
              <a:rect l="l" t="t" r="r" b="b"/>
              <a:pathLst>
                <a:path w="120014" h="116840">
                  <a:moveTo>
                    <a:pt x="0" y="0"/>
                  </a:moveTo>
                  <a:lnTo>
                    <a:pt x="119472" y="2761"/>
                  </a:lnTo>
                  <a:lnTo>
                    <a:pt x="82880" y="116526"/>
                  </a:lnTo>
                </a:path>
              </a:pathLst>
            </a:custGeom>
            <a:noFill/>
            <a:ln w="47880">
              <a:solidFill>
                <a:srgbClr val="655958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103" name="object 67" descr=""/>
          <p:cNvPicPr/>
          <p:nvPr/>
        </p:nvPicPr>
        <p:blipFill>
          <a:blip r:embed="rId13"/>
          <a:stretch/>
        </p:blipFill>
        <p:spPr>
          <a:xfrm>
            <a:off x="6263640" y="9560880"/>
            <a:ext cx="1298520" cy="1135080"/>
          </a:xfrm>
          <a:prstGeom prst="rect">
            <a:avLst/>
          </a:prstGeom>
          <a:ln>
            <a:noFill/>
          </a:ln>
        </p:spPr>
      </p:pic>
      <p:pic>
        <p:nvPicPr>
          <p:cNvPr id="104" name="object 68" descr=""/>
          <p:cNvPicPr/>
          <p:nvPr/>
        </p:nvPicPr>
        <p:blipFill>
          <a:blip r:embed="rId14"/>
          <a:stretch/>
        </p:blipFill>
        <p:spPr>
          <a:xfrm>
            <a:off x="0" y="0"/>
            <a:ext cx="1402920" cy="1261800"/>
          </a:xfrm>
          <a:prstGeom prst="rect">
            <a:avLst/>
          </a:prstGeom>
          <a:ln>
            <a:noFill/>
          </a:ln>
        </p:spPr>
      </p:pic>
      <p:pic>
        <p:nvPicPr>
          <p:cNvPr id="105" name="object 69" descr=""/>
          <p:cNvPicPr/>
          <p:nvPr/>
        </p:nvPicPr>
        <p:blipFill>
          <a:blip r:embed="rId15"/>
          <a:stretch/>
        </p:blipFill>
        <p:spPr>
          <a:xfrm>
            <a:off x="1143720" y="4533840"/>
            <a:ext cx="456840" cy="542520"/>
          </a:xfrm>
          <a:prstGeom prst="rect">
            <a:avLst/>
          </a:prstGeom>
          <a:ln>
            <a:noFill/>
          </a:ln>
        </p:spPr>
      </p:pic>
      <p:pic>
        <p:nvPicPr>
          <p:cNvPr id="106" name="object 70" descr=""/>
          <p:cNvPicPr/>
          <p:nvPr/>
        </p:nvPicPr>
        <p:blipFill>
          <a:blip r:embed="rId16"/>
          <a:stretch/>
        </p:blipFill>
        <p:spPr>
          <a:xfrm>
            <a:off x="291600" y="2286360"/>
            <a:ext cx="246960" cy="199440"/>
          </a:xfrm>
          <a:prstGeom prst="rect">
            <a:avLst/>
          </a:prstGeom>
          <a:ln>
            <a:noFill/>
          </a:ln>
        </p:spPr>
      </p:pic>
      <p:sp>
        <p:nvSpPr>
          <p:cNvPr id="107" name="CustomShape 54"/>
          <p:cNvSpPr/>
          <p:nvPr/>
        </p:nvSpPr>
        <p:spPr>
          <a:xfrm>
            <a:off x="312120" y="1664280"/>
            <a:ext cx="3992040" cy="504720"/>
          </a:xfrm>
          <a:custGeom>
            <a:avLst/>
            <a:gdLst/>
            <a:ahLst/>
            <a:rect l="l" t="t" r="r" b="b"/>
            <a:pathLst>
              <a:path w="3583940" h="505460">
                <a:moveTo>
                  <a:pt x="3488378" y="505248"/>
                </a:moveTo>
                <a:lnTo>
                  <a:pt x="95271" y="505248"/>
                </a:lnTo>
                <a:lnTo>
                  <a:pt x="58238" y="497749"/>
                </a:lnTo>
                <a:lnTo>
                  <a:pt x="27949" y="477314"/>
                </a:lnTo>
                <a:lnTo>
                  <a:pt x="7503" y="447041"/>
                </a:lnTo>
                <a:lnTo>
                  <a:pt x="0" y="410028"/>
                </a:lnTo>
                <a:lnTo>
                  <a:pt x="0" y="95219"/>
                </a:lnTo>
                <a:lnTo>
                  <a:pt x="7503" y="58206"/>
                </a:lnTo>
                <a:lnTo>
                  <a:pt x="27949" y="27934"/>
                </a:lnTo>
                <a:lnTo>
                  <a:pt x="58238" y="7499"/>
                </a:lnTo>
                <a:lnTo>
                  <a:pt x="95271" y="0"/>
                </a:lnTo>
                <a:lnTo>
                  <a:pt x="3488378" y="0"/>
                </a:lnTo>
                <a:lnTo>
                  <a:pt x="3525411" y="7499"/>
                </a:lnTo>
                <a:lnTo>
                  <a:pt x="3555700" y="27934"/>
                </a:lnTo>
                <a:lnTo>
                  <a:pt x="3576146" y="58206"/>
                </a:lnTo>
                <a:lnTo>
                  <a:pt x="3583649" y="95219"/>
                </a:lnTo>
                <a:lnTo>
                  <a:pt x="3583649" y="410028"/>
                </a:lnTo>
                <a:lnTo>
                  <a:pt x="3576146" y="447041"/>
                </a:lnTo>
                <a:lnTo>
                  <a:pt x="3555700" y="477314"/>
                </a:lnTo>
                <a:lnTo>
                  <a:pt x="3525411" y="497749"/>
                </a:lnTo>
                <a:lnTo>
                  <a:pt x="3488378" y="505248"/>
                </a:lnTo>
                <a:close/>
              </a:path>
            </a:pathLst>
          </a:custGeom>
          <a:solidFill>
            <a:srgbClr val="f4945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8" name="CustomShape 55"/>
          <p:cNvSpPr/>
          <p:nvPr/>
        </p:nvSpPr>
        <p:spPr>
          <a:xfrm>
            <a:off x="312480" y="3381480"/>
            <a:ext cx="5945760" cy="504720"/>
          </a:xfrm>
          <a:custGeom>
            <a:avLst/>
            <a:gdLst/>
            <a:ahLst/>
            <a:rect l="l" t="t" r="r" b="b"/>
            <a:pathLst>
              <a:path w="5537835" h="505460">
                <a:moveTo>
                  <a:pt x="5442237" y="505248"/>
                </a:moveTo>
                <a:lnTo>
                  <a:pt x="95263" y="505248"/>
                </a:lnTo>
                <a:lnTo>
                  <a:pt x="58233" y="497749"/>
                </a:lnTo>
                <a:lnTo>
                  <a:pt x="27947" y="477314"/>
                </a:lnTo>
                <a:lnTo>
                  <a:pt x="7503" y="447041"/>
                </a:lnTo>
                <a:lnTo>
                  <a:pt x="0" y="410028"/>
                </a:lnTo>
                <a:lnTo>
                  <a:pt x="0" y="95219"/>
                </a:lnTo>
                <a:lnTo>
                  <a:pt x="7503" y="58206"/>
                </a:lnTo>
                <a:lnTo>
                  <a:pt x="27947" y="27934"/>
                </a:lnTo>
                <a:lnTo>
                  <a:pt x="58233" y="7499"/>
                </a:lnTo>
                <a:lnTo>
                  <a:pt x="95263" y="0"/>
                </a:lnTo>
                <a:lnTo>
                  <a:pt x="5442237" y="0"/>
                </a:lnTo>
                <a:lnTo>
                  <a:pt x="5479267" y="7499"/>
                </a:lnTo>
                <a:lnTo>
                  <a:pt x="5509554" y="27934"/>
                </a:lnTo>
                <a:lnTo>
                  <a:pt x="5529998" y="58206"/>
                </a:lnTo>
                <a:lnTo>
                  <a:pt x="5537501" y="95219"/>
                </a:lnTo>
                <a:lnTo>
                  <a:pt x="5537501" y="410028"/>
                </a:lnTo>
                <a:lnTo>
                  <a:pt x="5529998" y="447041"/>
                </a:lnTo>
                <a:lnTo>
                  <a:pt x="5509554" y="477314"/>
                </a:lnTo>
                <a:lnTo>
                  <a:pt x="5479267" y="497749"/>
                </a:lnTo>
                <a:lnTo>
                  <a:pt x="5442237" y="505248"/>
                </a:lnTo>
                <a:close/>
              </a:path>
            </a:pathLst>
          </a:custGeom>
          <a:solidFill>
            <a:srgbClr val="f4945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09" name="object 73" descr=""/>
          <p:cNvPicPr/>
          <p:nvPr/>
        </p:nvPicPr>
        <p:blipFill>
          <a:blip r:embed="rId17"/>
          <a:stretch/>
        </p:blipFill>
        <p:spPr>
          <a:xfrm>
            <a:off x="972360" y="6133320"/>
            <a:ext cx="637920" cy="637920"/>
          </a:xfrm>
          <a:prstGeom prst="rect">
            <a:avLst/>
          </a:prstGeom>
          <a:ln>
            <a:noFill/>
          </a:ln>
        </p:spPr>
      </p:pic>
      <p:sp>
        <p:nvSpPr>
          <p:cNvPr id="110" name="CustomShape 56"/>
          <p:cNvSpPr/>
          <p:nvPr/>
        </p:nvSpPr>
        <p:spPr>
          <a:xfrm>
            <a:off x="1080000" y="10081800"/>
            <a:ext cx="1580400" cy="352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12000"/>
              </a:lnSpc>
              <a:spcBef>
                <a:spcPts val="99"/>
              </a:spcBef>
            </a:pPr>
            <a:r>
              <a:rPr b="1" lang="fr-FR" sz="10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Garder la chaleur l'hiver  Bloquer le soleil l'été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111" name="CustomShape 57"/>
          <p:cNvSpPr/>
          <p:nvPr/>
        </p:nvSpPr>
        <p:spPr>
          <a:xfrm>
            <a:off x="2881080" y="9651240"/>
            <a:ext cx="1681920" cy="52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12000"/>
              </a:lnSpc>
              <a:spcBef>
                <a:spcPts val="99"/>
              </a:spcBef>
            </a:pPr>
            <a:r>
              <a:rPr b="1" lang="fr-FR" sz="10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Dans chaque pièce?  Ventilation Mécanique  Contrôlée fonctionnelle ?</a:t>
            </a:r>
            <a:endParaRPr b="0" lang="fr-FR" sz="1000" spc="-1" strike="noStrike">
              <a:latin typeface="Arial"/>
            </a:endParaRPr>
          </a:p>
        </p:txBody>
      </p:sp>
      <p:grpSp>
        <p:nvGrpSpPr>
          <p:cNvPr id="112" name="Group 58"/>
          <p:cNvGrpSpPr/>
          <p:nvPr/>
        </p:nvGrpSpPr>
        <p:grpSpPr>
          <a:xfrm>
            <a:off x="2918160" y="8444160"/>
            <a:ext cx="1219680" cy="1257480"/>
            <a:chOff x="2918160" y="8444160"/>
            <a:chExt cx="1219680" cy="1257480"/>
          </a:xfrm>
        </p:grpSpPr>
        <p:pic>
          <p:nvPicPr>
            <p:cNvPr id="113" name="object 77" descr=""/>
            <p:cNvPicPr/>
            <p:nvPr/>
          </p:nvPicPr>
          <p:blipFill>
            <a:blip r:embed="rId18"/>
            <a:stretch/>
          </p:blipFill>
          <p:spPr>
            <a:xfrm>
              <a:off x="2918160" y="8444160"/>
              <a:ext cx="1219680" cy="125748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14" name="object 78" descr=""/>
            <p:cNvPicPr/>
            <p:nvPr/>
          </p:nvPicPr>
          <p:blipFill>
            <a:blip r:embed="rId19"/>
            <a:stretch/>
          </p:blipFill>
          <p:spPr>
            <a:xfrm>
              <a:off x="3254040" y="8597880"/>
              <a:ext cx="523440" cy="52344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15" name="CustomShape 59"/>
          <p:cNvSpPr/>
          <p:nvPr/>
        </p:nvSpPr>
        <p:spPr>
          <a:xfrm>
            <a:off x="311760" y="3969360"/>
            <a:ext cx="1696680" cy="514440"/>
          </a:xfrm>
          <a:custGeom>
            <a:avLst/>
            <a:gdLst/>
            <a:ahLst/>
            <a:rect l="l" t="t" r="r" b="b"/>
            <a:pathLst>
              <a:path w="1697355" h="514985">
                <a:moveTo>
                  <a:pt x="1601825" y="514769"/>
                </a:moveTo>
                <a:lnTo>
                  <a:pt x="95047" y="514769"/>
                </a:lnTo>
                <a:lnTo>
                  <a:pt x="58101" y="507228"/>
                </a:lnTo>
                <a:lnTo>
                  <a:pt x="27883" y="486683"/>
                </a:lnTo>
                <a:lnTo>
                  <a:pt x="7486" y="456247"/>
                </a:lnTo>
                <a:lnTo>
                  <a:pt x="0" y="419033"/>
                </a:lnTo>
                <a:lnTo>
                  <a:pt x="0" y="95735"/>
                </a:lnTo>
                <a:lnTo>
                  <a:pt x="7486" y="58521"/>
                </a:lnTo>
                <a:lnTo>
                  <a:pt x="27883" y="28085"/>
                </a:lnTo>
                <a:lnTo>
                  <a:pt x="58101" y="7540"/>
                </a:lnTo>
                <a:lnTo>
                  <a:pt x="95047" y="0"/>
                </a:lnTo>
                <a:lnTo>
                  <a:pt x="1601825" y="0"/>
                </a:lnTo>
                <a:lnTo>
                  <a:pt x="1638771" y="7540"/>
                </a:lnTo>
                <a:lnTo>
                  <a:pt x="1668989" y="28085"/>
                </a:lnTo>
                <a:lnTo>
                  <a:pt x="1689387" y="58521"/>
                </a:lnTo>
                <a:lnTo>
                  <a:pt x="1696873" y="95735"/>
                </a:lnTo>
                <a:lnTo>
                  <a:pt x="1696873" y="419033"/>
                </a:lnTo>
                <a:lnTo>
                  <a:pt x="1689387" y="456247"/>
                </a:lnTo>
                <a:lnTo>
                  <a:pt x="1668989" y="486683"/>
                </a:lnTo>
                <a:lnTo>
                  <a:pt x="1638771" y="507228"/>
                </a:lnTo>
                <a:lnTo>
                  <a:pt x="1601825" y="514769"/>
                </a:lnTo>
                <a:close/>
              </a:path>
            </a:pathLst>
          </a:custGeom>
          <a:solidFill>
            <a:srgbClr val="e7e3c7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6" name="CustomShape 60"/>
          <p:cNvSpPr/>
          <p:nvPr/>
        </p:nvSpPr>
        <p:spPr>
          <a:xfrm>
            <a:off x="311760" y="7750800"/>
            <a:ext cx="1820520" cy="514440"/>
          </a:xfrm>
          <a:custGeom>
            <a:avLst/>
            <a:gdLst/>
            <a:ahLst/>
            <a:rect l="l" t="t" r="r" b="b"/>
            <a:pathLst>
              <a:path w="1821180" h="514984">
                <a:moveTo>
                  <a:pt x="1725506" y="514770"/>
                </a:moveTo>
                <a:lnTo>
                  <a:pt x="95295" y="514770"/>
                </a:lnTo>
                <a:lnTo>
                  <a:pt x="58253" y="507230"/>
                </a:lnTo>
                <a:lnTo>
                  <a:pt x="27956" y="486684"/>
                </a:lnTo>
                <a:lnTo>
                  <a:pt x="7505" y="456248"/>
                </a:lnTo>
                <a:lnTo>
                  <a:pt x="0" y="419034"/>
                </a:lnTo>
                <a:lnTo>
                  <a:pt x="0" y="95735"/>
                </a:lnTo>
                <a:lnTo>
                  <a:pt x="7505" y="58522"/>
                </a:lnTo>
                <a:lnTo>
                  <a:pt x="27956" y="28085"/>
                </a:lnTo>
                <a:lnTo>
                  <a:pt x="58253" y="7540"/>
                </a:lnTo>
                <a:lnTo>
                  <a:pt x="95295" y="0"/>
                </a:lnTo>
                <a:lnTo>
                  <a:pt x="1725506" y="0"/>
                </a:lnTo>
                <a:lnTo>
                  <a:pt x="1762549" y="7540"/>
                </a:lnTo>
                <a:lnTo>
                  <a:pt x="1792845" y="28085"/>
                </a:lnTo>
                <a:lnTo>
                  <a:pt x="1813296" y="58522"/>
                </a:lnTo>
                <a:lnTo>
                  <a:pt x="1820802" y="95735"/>
                </a:lnTo>
                <a:lnTo>
                  <a:pt x="1820802" y="419034"/>
                </a:lnTo>
                <a:lnTo>
                  <a:pt x="1813296" y="456248"/>
                </a:lnTo>
                <a:lnTo>
                  <a:pt x="1792845" y="486684"/>
                </a:lnTo>
                <a:lnTo>
                  <a:pt x="1762549" y="507230"/>
                </a:lnTo>
                <a:lnTo>
                  <a:pt x="1725506" y="514770"/>
                </a:lnTo>
                <a:close/>
              </a:path>
            </a:pathLst>
          </a:custGeom>
          <a:solidFill>
            <a:srgbClr val="e7e3c7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17" name="object 81" descr=""/>
          <p:cNvPicPr/>
          <p:nvPr/>
        </p:nvPicPr>
        <p:blipFill>
          <a:blip r:embed="rId20"/>
          <a:stretch/>
        </p:blipFill>
        <p:spPr>
          <a:xfrm>
            <a:off x="276840" y="2599920"/>
            <a:ext cx="285120" cy="266040"/>
          </a:xfrm>
          <a:prstGeom prst="rect">
            <a:avLst/>
          </a:prstGeom>
          <a:ln>
            <a:noFill/>
          </a:ln>
        </p:spPr>
      </p:pic>
      <p:sp>
        <p:nvSpPr>
          <p:cNvPr id="118" name="CustomShape 61"/>
          <p:cNvSpPr/>
          <p:nvPr/>
        </p:nvSpPr>
        <p:spPr>
          <a:xfrm>
            <a:off x="265320" y="2959560"/>
            <a:ext cx="293760" cy="304560"/>
          </a:xfrm>
          <a:custGeom>
            <a:avLst/>
            <a:gdLst/>
            <a:ahLst/>
            <a:rect l="l" t="t" r="r" b="b"/>
            <a:pathLst>
              <a:path w="294640" h="305435">
                <a:moveTo>
                  <a:pt x="68627" y="91758"/>
                </a:moveTo>
                <a:lnTo>
                  <a:pt x="65604" y="90329"/>
                </a:lnTo>
                <a:lnTo>
                  <a:pt x="65604" y="70175"/>
                </a:lnTo>
                <a:lnTo>
                  <a:pt x="48587" y="70175"/>
                </a:lnTo>
                <a:lnTo>
                  <a:pt x="42814" y="64384"/>
                </a:lnTo>
                <a:lnTo>
                  <a:pt x="42814" y="5806"/>
                </a:lnTo>
                <a:lnTo>
                  <a:pt x="48587" y="0"/>
                </a:lnTo>
                <a:lnTo>
                  <a:pt x="142014" y="0"/>
                </a:lnTo>
                <a:lnTo>
                  <a:pt x="147168" y="4377"/>
                </a:lnTo>
                <a:lnTo>
                  <a:pt x="147556" y="6170"/>
                </a:lnTo>
                <a:lnTo>
                  <a:pt x="51882" y="6170"/>
                </a:lnTo>
                <a:lnTo>
                  <a:pt x="48965" y="9119"/>
                </a:lnTo>
                <a:lnTo>
                  <a:pt x="48965" y="61070"/>
                </a:lnTo>
                <a:lnTo>
                  <a:pt x="51882" y="64004"/>
                </a:lnTo>
                <a:lnTo>
                  <a:pt x="70365" y="64004"/>
                </a:lnTo>
                <a:lnTo>
                  <a:pt x="71740" y="65387"/>
                </a:lnTo>
                <a:lnTo>
                  <a:pt x="71740" y="81149"/>
                </a:lnTo>
                <a:lnTo>
                  <a:pt x="81359" y="81149"/>
                </a:lnTo>
                <a:lnTo>
                  <a:pt x="68627" y="91758"/>
                </a:lnTo>
                <a:close/>
                <a:moveTo>
                  <a:pt x="148422" y="10168"/>
                </a:moveTo>
                <a:lnTo>
                  <a:pt x="141470" y="10168"/>
                </a:lnTo>
                <a:lnTo>
                  <a:pt x="140397" y="7934"/>
                </a:lnTo>
                <a:lnTo>
                  <a:pt x="138584" y="6170"/>
                </a:lnTo>
                <a:lnTo>
                  <a:pt x="147556" y="6170"/>
                </a:lnTo>
                <a:lnTo>
                  <a:pt x="148422" y="10168"/>
                </a:lnTo>
                <a:close/>
                <a:moveTo>
                  <a:pt x="81359" y="81149"/>
                </a:moveTo>
                <a:lnTo>
                  <a:pt x="71740" y="81149"/>
                </a:lnTo>
                <a:lnTo>
                  <a:pt x="92021" y="64247"/>
                </a:lnTo>
                <a:lnTo>
                  <a:pt x="92716" y="64004"/>
                </a:lnTo>
                <a:lnTo>
                  <a:pt x="120040" y="64004"/>
                </a:lnTo>
                <a:lnTo>
                  <a:pt x="120040" y="16947"/>
                </a:lnTo>
                <a:lnTo>
                  <a:pt x="126765" y="10168"/>
                </a:lnTo>
                <a:lnTo>
                  <a:pt x="241275" y="10168"/>
                </a:lnTo>
                <a:lnTo>
                  <a:pt x="247412" y="16354"/>
                </a:lnTo>
                <a:lnTo>
                  <a:pt x="130695" y="16354"/>
                </a:lnTo>
                <a:lnTo>
                  <a:pt x="127173" y="19348"/>
                </a:lnTo>
                <a:lnTo>
                  <a:pt x="126236" y="24014"/>
                </a:lnTo>
                <a:lnTo>
                  <a:pt x="126176" y="70175"/>
                </a:lnTo>
                <a:lnTo>
                  <a:pt x="94530" y="70175"/>
                </a:lnTo>
                <a:lnTo>
                  <a:pt x="81359" y="81149"/>
                </a:lnTo>
                <a:close/>
                <a:moveTo>
                  <a:pt x="223435" y="108811"/>
                </a:moveTo>
                <a:lnTo>
                  <a:pt x="212349" y="108811"/>
                </a:lnTo>
                <a:lnTo>
                  <a:pt x="214042" y="107550"/>
                </a:lnTo>
                <a:lnTo>
                  <a:pt x="214042" y="89858"/>
                </a:lnTo>
                <a:lnTo>
                  <a:pt x="215417" y="88475"/>
                </a:lnTo>
                <a:lnTo>
                  <a:pt x="237965" y="88475"/>
                </a:lnTo>
                <a:lnTo>
                  <a:pt x="241864" y="84553"/>
                </a:lnTo>
                <a:lnTo>
                  <a:pt x="241864" y="20260"/>
                </a:lnTo>
                <a:lnTo>
                  <a:pt x="237965" y="16354"/>
                </a:lnTo>
                <a:lnTo>
                  <a:pt x="247412" y="16354"/>
                </a:lnTo>
                <a:lnTo>
                  <a:pt x="248000" y="16947"/>
                </a:lnTo>
                <a:lnTo>
                  <a:pt x="248000" y="87867"/>
                </a:lnTo>
                <a:lnTo>
                  <a:pt x="241275" y="94661"/>
                </a:lnTo>
                <a:lnTo>
                  <a:pt x="220177" y="94661"/>
                </a:lnTo>
                <a:lnTo>
                  <a:pt x="220177" y="104023"/>
                </a:lnTo>
                <a:lnTo>
                  <a:pt x="251575" y="104023"/>
                </a:lnTo>
                <a:lnTo>
                  <a:pt x="255561" y="106729"/>
                </a:lnTo>
                <a:lnTo>
                  <a:pt x="229683" y="106729"/>
                </a:lnTo>
                <a:lnTo>
                  <a:pt x="223819" y="108568"/>
                </a:lnTo>
                <a:lnTo>
                  <a:pt x="223435" y="108811"/>
                </a:lnTo>
                <a:close/>
                <a:moveTo>
                  <a:pt x="141032" y="54550"/>
                </a:moveTo>
                <a:lnTo>
                  <a:pt x="141032" y="48242"/>
                </a:lnTo>
                <a:lnTo>
                  <a:pt x="145188" y="48303"/>
                </a:lnTo>
                <a:lnTo>
                  <a:pt x="227008" y="48303"/>
                </a:lnTo>
                <a:lnTo>
                  <a:pt x="227008" y="54489"/>
                </a:lnTo>
                <a:lnTo>
                  <a:pt x="145188" y="54489"/>
                </a:lnTo>
                <a:lnTo>
                  <a:pt x="141032" y="54550"/>
                </a:lnTo>
                <a:close/>
                <a:moveTo>
                  <a:pt x="227008" y="48303"/>
                </a:moveTo>
                <a:lnTo>
                  <a:pt x="222852" y="48303"/>
                </a:lnTo>
                <a:lnTo>
                  <a:pt x="227008" y="48242"/>
                </a:lnTo>
                <a:close/>
                <a:moveTo>
                  <a:pt x="227008" y="54550"/>
                </a:moveTo>
                <a:lnTo>
                  <a:pt x="222852" y="54489"/>
                </a:lnTo>
                <a:lnTo>
                  <a:pt x="227008" y="54489"/>
                </a:lnTo>
                <a:close/>
                <a:moveTo>
                  <a:pt x="141032" y="71953"/>
                </a:moveTo>
                <a:lnTo>
                  <a:pt x="141032" y="65645"/>
                </a:lnTo>
                <a:lnTo>
                  <a:pt x="145188" y="65706"/>
                </a:lnTo>
                <a:lnTo>
                  <a:pt x="197886" y="65706"/>
                </a:lnTo>
                <a:lnTo>
                  <a:pt x="197886" y="71892"/>
                </a:lnTo>
                <a:lnTo>
                  <a:pt x="145188" y="71892"/>
                </a:lnTo>
                <a:lnTo>
                  <a:pt x="141032" y="71953"/>
                </a:lnTo>
                <a:close/>
                <a:moveTo>
                  <a:pt x="197886" y="65706"/>
                </a:moveTo>
                <a:lnTo>
                  <a:pt x="193730" y="65706"/>
                </a:lnTo>
                <a:lnTo>
                  <a:pt x="197886" y="65645"/>
                </a:lnTo>
                <a:close/>
                <a:moveTo>
                  <a:pt x="208994" y="71953"/>
                </a:moveTo>
                <a:lnTo>
                  <a:pt x="208994" y="65645"/>
                </a:lnTo>
                <a:lnTo>
                  <a:pt x="213150" y="65706"/>
                </a:lnTo>
                <a:lnTo>
                  <a:pt x="227008" y="65706"/>
                </a:lnTo>
                <a:lnTo>
                  <a:pt x="227008" y="71892"/>
                </a:lnTo>
                <a:lnTo>
                  <a:pt x="213150" y="71892"/>
                </a:lnTo>
                <a:lnTo>
                  <a:pt x="208994" y="71953"/>
                </a:lnTo>
                <a:close/>
                <a:moveTo>
                  <a:pt x="227008" y="65706"/>
                </a:moveTo>
                <a:lnTo>
                  <a:pt x="222852" y="65706"/>
                </a:lnTo>
                <a:lnTo>
                  <a:pt x="227008" y="65645"/>
                </a:lnTo>
                <a:close/>
                <a:moveTo>
                  <a:pt x="236015" y="177801"/>
                </a:moveTo>
                <a:lnTo>
                  <a:pt x="221083" y="174761"/>
                </a:lnTo>
                <a:lnTo>
                  <a:pt x="208875" y="166475"/>
                </a:lnTo>
                <a:lnTo>
                  <a:pt x="200637" y="154198"/>
                </a:lnTo>
                <a:lnTo>
                  <a:pt x="197614" y="139179"/>
                </a:lnTo>
                <a:lnTo>
                  <a:pt x="198319" y="131814"/>
                </a:lnTo>
                <a:lnTo>
                  <a:pt x="200344" y="124919"/>
                </a:lnTo>
                <a:lnTo>
                  <a:pt x="203550" y="118622"/>
                </a:lnTo>
                <a:lnTo>
                  <a:pt x="207800" y="113052"/>
                </a:lnTo>
                <a:lnTo>
                  <a:pt x="185766" y="94661"/>
                </a:lnTo>
                <a:lnTo>
                  <a:pt x="126765" y="94661"/>
                </a:lnTo>
                <a:lnTo>
                  <a:pt x="120040" y="87867"/>
                </a:lnTo>
                <a:lnTo>
                  <a:pt x="120040" y="70175"/>
                </a:lnTo>
                <a:lnTo>
                  <a:pt x="126176" y="70175"/>
                </a:lnTo>
                <a:lnTo>
                  <a:pt x="126176" y="84553"/>
                </a:lnTo>
                <a:lnTo>
                  <a:pt x="130075" y="88475"/>
                </a:lnTo>
                <a:lnTo>
                  <a:pt x="187594" y="88475"/>
                </a:lnTo>
                <a:lnTo>
                  <a:pt x="188289" y="88733"/>
                </a:lnTo>
                <a:lnTo>
                  <a:pt x="212349" y="108811"/>
                </a:lnTo>
                <a:lnTo>
                  <a:pt x="223435" y="108811"/>
                </a:lnTo>
                <a:lnTo>
                  <a:pt x="218847" y="111714"/>
                </a:lnTo>
                <a:lnTo>
                  <a:pt x="217230" y="112763"/>
                </a:lnTo>
                <a:lnTo>
                  <a:pt x="215780" y="113888"/>
                </a:lnTo>
                <a:lnTo>
                  <a:pt x="214329" y="115225"/>
                </a:lnTo>
                <a:lnTo>
                  <a:pt x="214087" y="115393"/>
                </a:lnTo>
                <a:lnTo>
                  <a:pt x="209794" y="120285"/>
                </a:lnTo>
                <a:lnTo>
                  <a:pt x="206538" y="125975"/>
                </a:lnTo>
                <a:lnTo>
                  <a:pt x="204472" y="132321"/>
                </a:lnTo>
                <a:lnTo>
                  <a:pt x="203750" y="139179"/>
                </a:lnTo>
                <a:lnTo>
                  <a:pt x="206279" y="151820"/>
                </a:lnTo>
                <a:lnTo>
                  <a:pt x="213184" y="162128"/>
                </a:lnTo>
                <a:lnTo>
                  <a:pt x="223438" y="169071"/>
                </a:lnTo>
                <a:lnTo>
                  <a:pt x="236015" y="171615"/>
                </a:lnTo>
                <a:lnTo>
                  <a:pt x="255584" y="171615"/>
                </a:lnTo>
                <a:lnTo>
                  <a:pt x="250948" y="174761"/>
                </a:lnTo>
                <a:lnTo>
                  <a:pt x="236015" y="177801"/>
                </a:lnTo>
                <a:close/>
                <a:moveTo>
                  <a:pt x="197886" y="71953"/>
                </a:moveTo>
                <a:lnTo>
                  <a:pt x="193730" y="71892"/>
                </a:lnTo>
                <a:lnTo>
                  <a:pt x="197886" y="71892"/>
                </a:lnTo>
                <a:close/>
                <a:moveTo>
                  <a:pt x="227008" y="71953"/>
                </a:moveTo>
                <a:lnTo>
                  <a:pt x="222852" y="71892"/>
                </a:lnTo>
                <a:lnTo>
                  <a:pt x="227008" y="71892"/>
                </a:lnTo>
                <a:close/>
                <a:moveTo>
                  <a:pt x="58652" y="177801"/>
                </a:moveTo>
                <a:lnTo>
                  <a:pt x="43720" y="174761"/>
                </a:lnTo>
                <a:lnTo>
                  <a:pt x="31511" y="166475"/>
                </a:lnTo>
                <a:lnTo>
                  <a:pt x="23273" y="154198"/>
                </a:lnTo>
                <a:lnTo>
                  <a:pt x="20251" y="139179"/>
                </a:lnTo>
                <a:lnTo>
                  <a:pt x="23273" y="124161"/>
                </a:lnTo>
                <a:lnTo>
                  <a:pt x="31511" y="111883"/>
                </a:lnTo>
                <a:lnTo>
                  <a:pt x="43720" y="103598"/>
                </a:lnTo>
                <a:lnTo>
                  <a:pt x="58652" y="100558"/>
                </a:lnTo>
                <a:lnTo>
                  <a:pt x="73585" y="103598"/>
                </a:lnTo>
                <a:lnTo>
                  <a:pt x="78198" y="106729"/>
                </a:lnTo>
                <a:lnTo>
                  <a:pt x="58652" y="106729"/>
                </a:lnTo>
                <a:lnTo>
                  <a:pt x="46083" y="109275"/>
                </a:lnTo>
                <a:lnTo>
                  <a:pt x="35834" y="116223"/>
                </a:lnTo>
                <a:lnTo>
                  <a:pt x="28931" y="126536"/>
                </a:lnTo>
                <a:lnTo>
                  <a:pt x="26401" y="139179"/>
                </a:lnTo>
                <a:lnTo>
                  <a:pt x="28931" y="151820"/>
                </a:lnTo>
                <a:lnTo>
                  <a:pt x="35834" y="162128"/>
                </a:lnTo>
                <a:lnTo>
                  <a:pt x="46083" y="169071"/>
                </a:lnTo>
                <a:lnTo>
                  <a:pt x="58652" y="171615"/>
                </a:lnTo>
                <a:lnTo>
                  <a:pt x="78220" y="171615"/>
                </a:lnTo>
                <a:lnTo>
                  <a:pt x="73585" y="174761"/>
                </a:lnTo>
                <a:lnTo>
                  <a:pt x="58652" y="177801"/>
                </a:lnTo>
                <a:close/>
                <a:moveTo>
                  <a:pt x="251575" y="104023"/>
                </a:moveTo>
                <a:lnTo>
                  <a:pt x="220177" y="104023"/>
                </a:lnTo>
                <a:lnTo>
                  <a:pt x="225013" y="101804"/>
                </a:lnTo>
                <a:lnTo>
                  <a:pt x="230363" y="100558"/>
                </a:lnTo>
                <a:lnTo>
                  <a:pt x="236015" y="100558"/>
                </a:lnTo>
                <a:lnTo>
                  <a:pt x="250948" y="103598"/>
                </a:lnTo>
                <a:lnTo>
                  <a:pt x="251575" y="104023"/>
                </a:lnTo>
                <a:close/>
                <a:moveTo>
                  <a:pt x="78220" y="171615"/>
                </a:moveTo>
                <a:lnTo>
                  <a:pt x="58652" y="171615"/>
                </a:lnTo>
                <a:lnTo>
                  <a:pt x="71230" y="169071"/>
                </a:lnTo>
                <a:lnTo>
                  <a:pt x="81484" y="162128"/>
                </a:lnTo>
                <a:lnTo>
                  <a:pt x="88388" y="151820"/>
                </a:lnTo>
                <a:lnTo>
                  <a:pt x="90918" y="139179"/>
                </a:lnTo>
                <a:lnTo>
                  <a:pt x="88388" y="126536"/>
                </a:lnTo>
                <a:lnTo>
                  <a:pt x="81484" y="116223"/>
                </a:lnTo>
                <a:lnTo>
                  <a:pt x="71230" y="109275"/>
                </a:lnTo>
                <a:lnTo>
                  <a:pt x="58652" y="106729"/>
                </a:lnTo>
                <a:lnTo>
                  <a:pt x="78198" y="106729"/>
                </a:lnTo>
                <a:lnTo>
                  <a:pt x="85793" y="111883"/>
                </a:lnTo>
                <a:lnTo>
                  <a:pt x="94031" y="124161"/>
                </a:lnTo>
                <a:lnTo>
                  <a:pt x="97054" y="139179"/>
                </a:lnTo>
                <a:lnTo>
                  <a:pt x="94031" y="154198"/>
                </a:lnTo>
                <a:lnTo>
                  <a:pt x="85793" y="166475"/>
                </a:lnTo>
                <a:lnTo>
                  <a:pt x="78220" y="171615"/>
                </a:lnTo>
                <a:close/>
                <a:moveTo>
                  <a:pt x="255584" y="171615"/>
                </a:moveTo>
                <a:lnTo>
                  <a:pt x="236015" y="171615"/>
                </a:lnTo>
                <a:lnTo>
                  <a:pt x="248584" y="169071"/>
                </a:lnTo>
                <a:lnTo>
                  <a:pt x="258834" y="162128"/>
                </a:lnTo>
                <a:lnTo>
                  <a:pt x="265737" y="151820"/>
                </a:lnTo>
                <a:lnTo>
                  <a:pt x="268266" y="139179"/>
                </a:lnTo>
                <a:lnTo>
                  <a:pt x="265737" y="126536"/>
                </a:lnTo>
                <a:lnTo>
                  <a:pt x="258834" y="116223"/>
                </a:lnTo>
                <a:lnTo>
                  <a:pt x="248584" y="109275"/>
                </a:lnTo>
                <a:lnTo>
                  <a:pt x="236015" y="106729"/>
                </a:lnTo>
                <a:lnTo>
                  <a:pt x="255561" y="106729"/>
                </a:lnTo>
                <a:lnTo>
                  <a:pt x="263156" y="111883"/>
                </a:lnTo>
                <a:lnTo>
                  <a:pt x="271394" y="124161"/>
                </a:lnTo>
                <a:lnTo>
                  <a:pt x="274417" y="139179"/>
                </a:lnTo>
                <a:lnTo>
                  <a:pt x="271394" y="154198"/>
                </a:lnTo>
                <a:lnTo>
                  <a:pt x="263156" y="166475"/>
                </a:lnTo>
                <a:lnTo>
                  <a:pt x="255584" y="171615"/>
                </a:lnTo>
                <a:close/>
                <a:moveTo>
                  <a:pt x="115839" y="305049"/>
                </a:moveTo>
                <a:lnTo>
                  <a:pt x="1375" y="305049"/>
                </a:lnTo>
                <a:lnTo>
                  <a:pt x="0" y="303666"/>
                </a:lnTo>
                <a:lnTo>
                  <a:pt x="0" y="228597"/>
                </a:lnTo>
                <a:lnTo>
                  <a:pt x="832" y="219225"/>
                </a:lnTo>
                <a:lnTo>
                  <a:pt x="23492" y="185744"/>
                </a:lnTo>
                <a:lnTo>
                  <a:pt x="38900" y="182133"/>
                </a:lnTo>
                <a:lnTo>
                  <a:pt x="40320" y="182209"/>
                </a:lnTo>
                <a:lnTo>
                  <a:pt x="58622" y="184671"/>
                </a:lnTo>
                <a:lnTo>
                  <a:pt x="86019" y="184671"/>
                </a:lnTo>
                <a:lnTo>
                  <a:pt x="92043" y="186031"/>
                </a:lnTo>
                <a:lnTo>
                  <a:pt x="95066" y="188319"/>
                </a:lnTo>
                <a:lnTo>
                  <a:pt x="37524" y="188319"/>
                </a:lnTo>
                <a:lnTo>
                  <a:pt x="29575" y="188380"/>
                </a:lnTo>
                <a:lnTo>
                  <a:pt x="6894" y="220318"/>
                </a:lnTo>
                <a:lnTo>
                  <a:pt x="6150" y="228597"/>
                </a:lnTo>
                <a:lnTo>
                  <a:pt x="6150" y="298878"/>
                </a:lnTo>
                <a:lnTo>
                  <a:pt x="117214" y="298878"/>
                </a:lnTo>
                <a:lnTo>
                  <a:pt x="117214" y="303666"/>
                </a:lnTo>
                <a:lnTo>
                  <a:pt x="115839" y="305049"/>
                </a:lnTo>
                <a:close/>
                <a:moveTo>
                  <a:pt x="86019" y="184671"/>
                </a:moveTo>
                <a:lnTo>
                  <a:pt x="58622" y="184671"/>
                </a:lnTo>
                <a:lnTo>
                  <a:pt x="75458" y="182406"/>
                </a:lnTo>
                <a:lnTo>
                  <a:pt x="75850" y="182376"/>
                </a:lnTo>
                <a:lnTo>
                  <a:pt x="86019" y="184671"/>
                </a:lnTo>
                <a:close/>
                <a:moveTo>
                  <a:pt x="58758" y="190887"/>
                </a:moveTo>
                <a:lnTo>
                  <a:pt x="58471" y="190887"/>
                </a:lnTo>
                <a:lnTo>
                  <a:pt x="39807" y="188380"/>
                </a:lnTo>
                <a:lnTo>
                  <a:pt x="38658" y="188319"/>
                </a:lnTo>
                <a:lnTo>
                  <a:pt x="95066" y="188319"/>
                </a:lnTo>
                <a:lnTo>
                  <a:pt x="95388" y="188562"/>
                </a:lnTo>
                <a:lnTo>
                  <a:pt x="75986" y="188562"/>
                </a:lnTo>
                <a:lnTo>
                  <a:pt x="58758" y="190887"/>
                </a:lnTo>
                <a:close/>
                <a:moveTo>
                  <a:pt x="117214" y="298878"/>
                </a:moveTo>
                <a:lnTo>
                  <a:pt x="111078" y="298878"/>
                </a:lnTo>
                <a:lnTo>
                  <a:pt x="111078" y="228597"/>
                </a:lnTo>
                <a:lnTo>
                  <a:pt x="108309" y="212922"/>
                </a:lnTo>
                <a:lnTo>
                  <a:pt x="100770" y="200229"/>
                </a:lnTo>
                <a:lnTo>
                  <a:pt x="89611" y="191712"/>
                </a:lnTo>
                <a:lnTo>
                  <a:pt x="75986" y="188562"/>
                </a:lnTo>
                <a:lnTo>
                  <a:pt x="95388" y="188562"/>
                </a:lnTo>
                <a:lnTo>
                  <a:pt x="105181" y="195973"/>
                </a:lnTo>
                <a:lnTo>
                  <a:pt x="113994" y="210673"/>
                </a:lnTo>
                <a:lnTo>
                  <a:pt x="117214" y="228597"/>
                </a:lnTo>
                <a:lnTo>
                  <a:pt x="117214" y="298878"/>
                </a:lnTo>
                <a:close/>
                <a:moveTo>
                  <a:pt x="293202" y="305049"/>
                </a:moveTo>
                <a:lnTo>
                  <a:pt x="178738" y="305049"/>
                </a:lnTo>
                <a:lnTo>
                  <a:pt x="177363" y="303666"/>
                </a:lnTo>
                <a:lnTo>
                  <a:pt x="177363" y="228597"/>
                </a:lnTo>
                <a:lnTo>
                  <a:pt x="178193" y="219225"/>
                </a:lnTo>
                <a:lnTo>
                  <a:pt x="200854" y="185744"/>
                </a:lnTo>
                <a:lnTo>
                  <a:pt x="216248" y="182133"/>
                </a:lnTo>
                <a:lnTo>
                  <a:pt x="217684" y="182209"/>
                </a:lnTo>
                <a:lnTo>
                  <a:pt x="235970" y="184671"/>
                </a:lnTo>
                <a:lnTo>
                  <a:pt x="263382" y="184671"/>
                </a:lnTo>
                <a:lnTo>
                  <a:pt x="269406" y="186031"/>
                </a:lnTo>
                <a:lnTo>
                  <a:pt x="272430" y="188319"/>
                </a:lnTo>
                <a:lnTo>
                  <a:pt x="214873" y="188319"/>
                </a:lnTo>
                <a:lnTo>
                  <a:pt x="206923" y="188380"/>
                </a:lnTo>
                <a:lnTo>
                  <a:pt x="184244" y="220318"/>
                </a:lnTo>
                <a:lnTo>
                  <a:pt x="183499" y="228597"/>
                </a:lnTo>
                <a:lnTo>
                  <a:pt x="183499" y="298878"/>
                </a:lnTo>
                <a:lnTo>
                  <a:pt x="294577" y="298878"/>
                </a:lnTo>
                <a:lnTo>
                  <a:pt x="294577" y="303666"/>
                </a:lnTo>
                <a:lnTo>
                  <a:pt x="293202" y="305049"/>
                </a:lnTo>
                <a:close/>
                <a:moveTo>
                  <a:pt x="263382" y="184671"/>
                </a:moveTo>
                <a:lnTo>
                  <a:pt x="235970" y="184671"/>
                </a:lnTo>
                <a:lnTo>
                  <a:pt x="252806" y="182406"/>
                </a:lnTo>
                <a:lnTo>
                  <a:pt x="253214" y="182376"/>
                </a:lnTo>
                <a:lnTo>
                  <a:pt x="263382" y="184671"/>
                </a:lnTo>
                <a:close/>
                <a:moveTo>
                  <a:pt x="236106" y="190887"/>
                </a:moveTo>
                <a:lnTo>
                  <a:pt x="235834" y="190887"/>
                </a:lnTo>
                <a:lnTo>
                  <a:pt x="217155" y="188380"/>
                </a:lnTo>
                <a:lnTo>
                  <a:pt x="216006" y="188319"/>
                </a:lnTo>
                <a:lnTo>
                  <a:pt x="272430" y="188319"/>
                </a:lnTo>
                <a:lnTo>
                  <a:pt x="272751" y="188562"/>
                </a:lnTo>
                <a:lnTo>
                  <a:pt x="253335" y="188562"/>
                </a:lnTo>
                <a:lnTo>
                  <a:pt x="236106" y="190887"/>
                </a:lnTo>
                <a:close/>
                <a:moveTo>
                  <a:pt x="294577" y="298878"/>
                </a:moveTo>
                <a:lnTo>
                  <a:pt x="288427" y="298878"/>
                </a:lnTo>
                <a:lnTo>
                  <a:pt x="288427" y="228597"/>
                </a:lnTo>
                <a:lnTo>
                  <a:pt x="285659" y="212920"/>
                </a:lnTo>
                <a:lnTo>
                  <a:pt x="278123" y="200224"/>
                </a:lnTo>
                <a:lnTo>
                  <a:pt x="266966" y="191705"/>
                </a:lnTo>
                <a:lnTo>
                  <a:pt x="253335" y="188562"/>
                </a:lnTo>
                <a:lnTo>
                  <a:pt x="272751" y="188562"/>
                </a:lnTo>
                <a:lnTo>
                  <a:pt x="282544" y="195973"/>
                </a:lnTo>
                <a:lnTo>
                  <a:pt x="291357" y="210673"/>
                </a:lnTo>
                <a:lnTo>
                  <a:pt x="294577" y="228597"/>
                </a:lnTo>
                <a:lnTo>
                  <a:pt x="294577" y="298878"/>
                </a:lnTo>
                <a:close/>
              </a:path>
            </a:pathLst>
          </a:custGeom>
          <a:solidFill>
            <a:srgbClr val="5b4b1b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19" name="object 83" descr=""/>
          <p:cNvPicPr/>
          <p:nvPr/>
        </p:nvPicPr>
        <p:blipFill>
          <a:blip r:embed="rId21"/>
          <a:stretch/>
        </p:blipFill>
        <p:spPr>
          <a:xfrm>
            <a:off x="3433680" y="4059360"/>
            <a:ext cx="399600" cy="523440"/>
          </a:xfrm>
          <a:prstGeom prst="rect">
            <a:avLst/>
          </a:prstGeom>
          <a:ln>
            <a:noFill/>
          </a:ln>
        </p:spPr>
      </p:pic>
      <p:sp>
        <p:nvSpPr>
          <p:cNvPr id="120" name="CustomShape 62"/>
          <p:cNvSpPr/>
          <p:nvPr/>
        </p:nvSpPr>
        <p:spPr>
          <a:xfrm>
            <a:off x="1402920" y="9461160"/>
            <a:ext cx="1252800" cy="31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68040" indent="-55080">
              <a:lnSpc>
                <a:spcPct val="111000"/>
              </a:lnSpc>
              <a:spcBef>
                <a:spcPts val="99"/>
              </a:spcBef>
            </a:pPr>
            <a:r>
              <a:rPr b="0" lang="fr-FR" sz="9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Vérifie la présence de  volets et de rideaux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121" name="CustomShape 63"/>
          <p:cNvSpPr/>
          <p:nvPr/>
        </p:nvSpPr>
        <p:spPr>
          <a:xfrm>
            <a:off x="1132560" y="59400"/>
            <a:ext cx="5290560" cy="83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06200" bIns="0">
            <a:spAutoFit/>
          </a:bodyPr>
          <a:p>
            <a:pPr marL="12600" indent="97920" algn="ctr">
              <a:lnSpc>
                <a:spcPct val="100000"/>
              </a:lnSpc>
              <a:spcBef>
                <a:spcPts val="836"/>
              </a:spcBef>
            </a:pPr>
            <a:r>
              <a:rPr b="1" lang="fr-FR" sz="2400" spc="-1" strike="noStrike">
                <a:solidFill>
                  <a:srgbClr val="000000"/>
                </a:solidFill>
                <a:latin typeface="Arial Narrow"/>
              </a:rPr>
              <a:t>Fiche pratique de l</a:t>
            </a:r>
            <a:r>
              <a:rPr b="1" lang="fr-FR" sz="1800" spc="-1" strike="noStrike">
                <a:solidFill>
                  <a:srgbClr val="000000"/>
                </a:solidFill>
                <a:latin typeface="Arial Narrow"/>
              </a:rPr>
              <a:t>'</a:t>
            </a:r>
            <a:r>
              <a:rPr b="1" lang="fr-FR" sz="2400" spc="-1" strike="noStrike">
                <a:solidFill>
                  <a:srgbClr val="000000"/>
                </a:solidFill>
                <a:latin typeface="Arial Narrow"/>
              </a:rPr>
              <a:t>étudiant</a:t>
            </a:r>
            <a:r>
              <a:rPr b="1" lang="fr-FR" sz="1800" spc="-1" strike="noStrike">
                <a:solidFill>
                  <a:srgbClr val="000000"/>
                </a:solidFill>
                <a:latin typeface="Arial Narrow"/>
              </a:rPr>
              <a:t>.</a:t>
            </a:r>
            <a:r>
              <a:rPr b="1" lang="fr-FR" sz="2400" spc="-1" strike="noStrike">
                <a:solidFill>
                  <a:srgbClr val="000000"/>
                </a:solidFill>
                <a:latin typeface="Arial Narrow"/>
              </a:rPr>
              <a:t>e  contre la précarité énergétique</a:t>
            </a:r>
            <a:endParaRPr b="0" lang="fr-FR" sz="2400" spc="-1" strike="noStrike">
              <a:latin typeface="Arial"/>
            </a:endParaRPr>
          </a:p>
        </p:txBody>
      </p:sp>
      <p:sp>
        <p:nvSpPr>
          <p:cNvPr id="122" name="CustomShape 64"/>
          <p:cNvSpPr/>
          <p:nvPr/>
        </p:nvSpPr>
        <p:spPr>
          <a:xfrm>
            <a:off x="221400" y="5064840"/>
            <a:ext cx="2190600" cy="942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algn="ctr">
              <a:lnSpc>
                <a:spcPct val="116000"/>
              </a:lnSpc>
              <a:spcBef>
                <a:spcPts val="99"/>
              </a:spcBef>
            </a:pP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Quel est le DPE ?</a:t>
            </a:r>
            <a:endParaRPr b="0" lang="fr-FR" sz="1100" spc="-1" strike="noStrike">
              <a:latin typeface="Arial"/>
            </a:endParaRPr>
          </a:p>
          <a:p>
            <a:pPr marL="12600" algn="ctr">
              <a:lnSpc>
                <a:spcPct val="116000"/>
              </a:lnSpc>
              <a:spcBef>
                <a:spcPts val="99"/>
              </a:spcBef>
            </a:pP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Demande un  DPE récent</a:t>
            </a:r>
            <a:endParaRPr b="0" lang="fr-FR" sz="1100" spc="-1" strike="noStrike">
              <a:latin typeface="Arial"/>
            </a:endParaRPr>
          </a:p>
          <a:p>
            <a:pPr marL="12600" algn="ctr">
              <a:lnSpc>
                <a:spcPct val="100000"/>
              </a:lnSpc>
              <a:spcBef>
                <a:spcPts val="181"/>
              </a:spcBef>
            </a:pPr>
            <a:r>
              <a:rPr b="0" i="1" lang="fr-FR" sz="8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(Diagnostic de Performance Energétique)</a:t>
            </a:r>
            <a:endParaRPr b="0" lang="fr-FR" sz="800" spc="-1" strike="noStrike">
              <a:latin typeface="Arial"/>
            </a:endParaRPr>
          </a:p>
          <a:p>
            <a:pPr marL="174600" indent="38160" algn="ctr">
              <a:lnSpc>
                <a:spcPct val="113000"/>
              </a:lnSpc>
              <a:spcBef>
                <a:spcPts val="54"/>
              </a:spcBef>
            </a:pPr>
            <a:r>
              <a:rPr b="1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Entre D et G, les factures  d'énergie seront élevées !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123" name="CustomShape 65"/>
          <p:cNvSpPr/>
          <p:nvPr/>
        </p:nvSpPr>
        <p:spPr>
          <a:xfrm>
            <a:off x="144000" y="6770880"/>
            <a:ext cx="2375280" cy="614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515520" indent="-502920">
              <a:lnSpc>
                <a:spcPct val="113000"/>
              </a:lnSpc>
              <a:spcBef>
                <a:spcPts val="99"/>
              </a:spcBef>
            </a:pP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Chauffage à maîtrise collective  ou individuelle ?</a:t>
            </a:r>
            <a:endParaRPr b="0" lang="fr-FR" sz="1100" spc="-1" strike="noStrike">
              <a:latin typeface="Arial"/>
            </a:endParaRPr>
          </a:p>
          <a:p>
            <a:pPr marL="443160" indent="-189000">
              <a:lnSpc>
                <a:spcPct val="113000"/>
              </a:lnSpc>
              <a:spcBef>
                <a:spcPts val="275"/>
              </a:spcBef>
            </a:pPr>
            <a:r>
              <a:rPr b="1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Correspond-il à ton  mode de vie ?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124" name="CustomShape 66"/>
          <p:cNvSpPr/>
          <p:nvPr/>
        </p:nvSpPr>
        <p:spPr>
          <a:xfrm>
            <a:off x="5078160" y="4577400"/>
            <a:ext cx="2272680" cy="69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4040" bIns="0">
            <a:spAutoFit/>
          </a:bodyPr>
          <a:p>
            <a:pPr marL="152280" indent="-29160" algn="ctr">
              <a:lnSpc>
                <a:spcPct val="112000"/>
              </a:lnSpc>
              <a:spcBef>
                <a:spcPts val="111"/>
              </a:spcBef>
            </a:pP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Factures d'énergie des  locataires précédents ?  </a:t>
            </a:r>
            <a:r>
              <a:rPr b="0" i="1" lang="fr-FR" sz="9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(attention logement partiellement</a:t>
            </a:r>
            <a:endParaRPr b="0" lang="fr-FR" sz="900" spc="-1" strike="noStrike">
              <a:latin typeface="Arial"/>
            </a:endParaRPr>
          </a:p>
          <a:p>
            <a:pPr marL="152280" indent="-29160" algn="ctr">
              <a:lnSpc>
                <a:spcPct val="100000"/>
              </a:lnSpc>
              <a:spcBef>
                <a:spcPts val="119"/>
              </a:spcBef>
            </a:pPr>
            <a:r>
              <a:rPr b="0" i="1" lang="fr-FR" sz="9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occupé = factures non représentatives)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125" name="CustomShape 67"/>
          <p:cNvSpPr/>
          <p:nvPr/>
        </p:nvSpPr>
        <p:spPr>
          <a:xfrm>
            <a:off x="2629800" y="7058160"/>
            <a:ext cx="2527200" cy="582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9880" bIns="0">
            <a:spAutoFit/>
          </a:bodyPr>
          <a:p>
            <a:pPr algn="ctr">
              <a:lnSpc>
                <a:spcPct val="100000"/>
              </a:lnSpc>
              <a:spcBef>
                <a:spcPts val="235"/>
              </a:spcBef>
            </a:pP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Année de construction ?</a:t>
            </a:r>
            <a:endParaRPr b="0" lang="fr-FR" sz="1100" spc="-1" strike="noStrike">
              <a:latin typeface="Arial"/>
            </a:endParaRPr>
          </a:p>
          <a:p>
            <a:pPr marL="12600" algn="ctr">
              <a:lnSpc>
                <a:spcPts val="1500"/>
              </a:lnSpc>
              <a:spcBef>
                <a:spcPts val="34"/>
              </a:spcBef>
            </a:pPr>
            <a:r>
              <a:rPr b="1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Privilégie une construction ou  réhabilitation récente (après 2000)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126" name="CustomShape 68"/>
          <p:cNvSpPr/>
          <p:nvPr/>
        </p:nvSpPr>
        <p:spPr>
          <a:xfrm>
            <a:off x="5265000" y="6989760"/>
            <a:ext cx="2208600" cy="679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4600" bIns="0">
            <a:spAutoFit/>
          </a:bodyPr>
          <a:p>
            <a:pPr marL="61560">
              <a:lnSpc>
                <a:spcPct val="100000"/>
              </a:lnSpc>
              <a:spcBef>
                <a:spcPts val="666"/>
              </a:spcBef>
            </a:pP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Orientation des fenêtres ?</a:t>
            </a:r>
            <a:endParaRPr b="0" lang="fr-FR" sz="1100" spc="-1" strike="noStrike">
              <a:latin typeface="Arial"/>
            </a:endParaRPr>
          </a:p>
          <a:p>
            <a:pPr marL="12600" algn="ctr">
              <a:lnSpc>
                <a:spcPct val="113000"/>
              </a:lnSpc>
              <a:spcBef>
                <a:spcPts val="386"/>
              </a:spcBef>
            </a:pPr>
            <a:r>
              <a:rPr b="1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L'exposition sud est la  meilleure pour le confort  d'hiver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127" name="CustomShape 69"/>
          <p:cNvSpPr/>
          <p:nvPr/>
        </p:nvSpPr>
        <p:spPr>
          <a:xfrm>
            <a:off x="3744000" y="5323320"/>
            <a:ext cx="3655440" cy="984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899640" algn="r">
              <a:lnSpc>
                <a:spcPct val="113000"/>
              </a:lnSpc>
              <a:spcBef>
                <a:spcPts val="99"/>
              </a:spcBef>
            </a:pPr>
            <a:r>
              <a:rPr b="1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Si elle dépassent 8% de tes revenus,  elles risquent de te mettre en difficulté !</a:t>
            </a:r>
            <a:endParaRPr b="0" lang="fr-FR" sz="1100" spc="-1" strike="noStrike">
              <a:latin typeface="Arial"/>
            </a:endParaRPr>
          </a:p>
          <a:p>
            <a:pPr marL="12600" algn="ctr">
              <a:lnSpc>
                <a:spcPct val="111000"/>
              </a:lnSpc>
              <a:spcBef>
                <a:spcPts val="561"/>
              </a:spcBef>
            </a:pP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Attention à la régularisation des factures d'énergie !  </a:t>
            </a:r>
            <a:r>
              <a:rPr b="0" i="1" lang="fr-FR" sz="9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(a lieu 1 à 2 fois par an pour tenir compte la conso réelle et non de  la conso estimée)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128" name="CustomShape 70"/>
          <p:cNvSpPr/>
          <p:nvPr/>
        </p:nvSpPr>
        <p:spPr>
          <a:xfrm>
            <a:off x="165960" y="9632880"/>
            <a:ext cx="1083960" cy="352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12000"/>
              </a:lnSpc>
              <a:spcBef>
                <a:spcPts val="99"/>
              </a:spcBef>
            </a:pPr>
            <a:r>
              <a:rPr b="1" lang="fr-FR" sz="10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Courants d'air ?  Simple vitrage ?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129" name="CustomShape 71"/>
          <p:cNvSpPr/>
          <p:nvPr/>
        </p:nvSpPr>
        <p:spPr>
          <a:xfrm>
            <a:off x="4713120" y="9997920"/>
            <a:ext cx="1272960" cy="52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algn="ctr">
              <a:lnSpc>
                <a:spcPct val="112000"/>
              </a:lnSpc>
              <a:spcBef>
                <a:spcPts val="99"/>
              </a:spcBef>
            </a:pPr>
            <a:r>
              <a:rPr b="1" lang="fr-FR" sz="10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Présence de traces  jaunes ? noires ?  moisissures ?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130" name="CustomShape 72"/>
          <p:cNvSpPr/>
          <p:nvPr/>
        </p:nvSpPr>
        <p:spPr>
          <a:xfrm>
            <a:off x="223200" y="9113040"/>
            <a:ext cx="1036080" cy="31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334800" indent="-321840">
              <a:lnSpc>
                <a:spcPct val="111000"/>
              </a:lnSpc>
              <a:spcBef>
                <a:spcPts val="99"/>
              </a:spcBef>
            </a:pPr>
            <a:r>
              <a:rPr b="0" lang="fr-FR" sz="9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Vérifie fenêtres et  portes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131" name="CustomShape 73"/>
          <p:cNvSpPr/>
          <p:nvPr/>
        </p:nvSpPr>
        <p:spPr>
          <a:xfrm>
            <a:off x="6300000" y="8261640"/>
            <a:ext cx="767160" cy="31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indent="16560">
              <a:lnSpc>
                <a:spcPct val="111000"/>
              </a:lnSpc>
              <a:spcBef>
                <a:spcPts val="99"/>
              </a:spcBef>
            </a:pPr>
            <a:r>
              <a:rPr b="0" lang="fr-FR" sz="900" spc="7" strike="noStrike">
                <a:solidFill>
                  <a:srgbClr val="ffffff"/>
                </a:solidFill>
                <a:latin typeface="Verdana"/>
                <a:ea typeface="DejaVu Sans"/>
              </a:rPr>
              <a:t>V</a:t>
            </a:r>
            <a:r>
              <a:rPr b="0" lang="fr-FR" sz="900" spc="1" strike="noStrike">
                <a:solidFill>
                  <a:srgbClr val="ffffff"/>
                </a:solidFill>
                <a:latin typeface="Verdana"/>
                <a:ea typeface="DejaVu Sans"/>
              </a:rPr>
              <a:t>é</a:t>
            </a:r>
            <a:r>
              <a:rPr b="0" lang="fr-FR" sz="900" spc="-26" strike="noStrike">
                <a:solidFill>
                  <a:srgbClr val="ffffff"/>
                </a:solidFill>
                <a:latin typeface="Verdana"/>
                <a:ea typeface="DejaVu Sans"/>
              </a:rPr>
              <a:t>r</a:t>
            </a:r>
            <a:r>
              <a:rPr b="0" lang="fr-FR" sz="900" spc="-7" strike="noStrike">
                <a:solidFill>
                  <a:srgbClr val="ffffff"/>
                </a:solidFill>
                <a:latin typeface="Verdana"/>
                <a:ea typeface="DejaVu Sans"/>
              </a:rPr>
              <a:t>i</a:t>
            </a:r>
            <a:r>
              <a:rPr b="0" lang="fr-FR" sz="900" spc="-15" strike="noStrike">
                <a:solidFill>
                  <a:srgbClr val="ffffff"/>
                </a:solidFill>
                <a:latin typeface="Verdana"/>
                <a:ea typeface="DejaVu Sans"/>
              </a:rPr>
              <a:t>f</a:t>
            </a:r>
            <a:r>
              <a:rPr b="0" lang="fr-FR" sz="900" spc="-7" strike="noStrike">
                <a:solidFill>
                  <a:srgbClr val="ffffff"/>
                </a:solidFill>
                <a:latin typeface="Verdana"/>
                <a:ea typeface="DejaVu Sans"/>
              </a:rPr>
              <a:t>i</a:t>
            </a:r>
            <a:r>
              <a:rPr b="0" lang="fr-FR" sz="900" spc="1" strike="noStrike">
                <a:solidFill>
                  <a:srgbClr val="ffffff"/>
                </a:solidFill>
                <a:latin typeface="Verdana"/>
                <a:ea typeface="DejaVu Sans"/>
              </a:rPr>
              <a:t>e</a:t>
            </a:r>
            <a:r>
              <a:rPr b="0" lang="fr-FR" sz="900" spc="-86" strike="noStrike">
                <a:solidFill>
                  <a:srgbClr val="ffffff"/>
                </a:solidFill>
                <a:latin typeface="Verdana"/>
                <a:ea typeface="DejaVu Sans"/>
              </a:rPr>
              <a:t> </a:t>
            </a:r>
            <a:r>
              <a:rPr b="0" lang="fr-FR" sz="900" spc="-7" strike="noStrike">
                <a:solidFill>
                  <a:srgbClr val="ffffff"/>
                </a:solidFill>
                <a:latin typeface="Verdana"/>
                <a:ea typeface="DejaVu Sans"/>
              </a:rPr>
              <a:t>l</a:t>
            </a:r>
            <a:r>
              <a:rPr b="0" lang="fr-FR" sz="900" spc="1" strike="noStrike">
                <a:solidFill>
                  <a:srgbClr val="ffffff"/>
                </a:solidFill>
                <a:latin typeface="Verdana"/>
                <a:ea typeface="DejaVu Sans"/>
              </a:rPr>
              <a:t>e</a:t>
            </a:r>
            <a:r>
              <a:rPr b="0" lang="fr-FR" sz="900" spc="-26" strike="noStrike">
                <a:solidFill>
                  <a:srgbClr val="ffffff"/>
                </a:solidFill>
                <a:latin typeface="Verdana"/>
                <a:ea typeface="DejaVu Sans"/>
              </a:rPr>
              <a:t>s  r</a:t>
            </a:r>
            <a:r>
              <a:rPr b="0" lang="fr-FR" sz="900" spc="-12" strike="noStrike">
                <a:solidFill>
                  <a:srgbClr val="ffffff"/>
                </a:solidFill>
                <a:latin typeface="Verdana"/>
                <a:ea typeface="DejaVu Sans"/>
              </a:rPr>
              <a:t>a</a:t>
            </a:r>
            <a:r>
              <a:rPr b="0" lang="fr-FR" sz="900" spc="41" strike="noStrike">
                <a:solidFill>
                  <a:srgbClr val="ffffff"/>
                </a:solidFill>
                <a:latin typeface="Verdana"/>
                <a:ea typeface="DejaVu Sans"/>
              </a:rPr>
              <a:t>d</a:t>
            </a:r>
            <a:r>
              <a:rPr b="0" lang="fr-FR" sz="900" spc="-7" strike="noStrike">
                <a:solidFill>
                  <a:srgbClr val="ffffff"/>
                </a:solidFill>
                <a:latin typeface="Verdana"/>
                <a:ea typeface="DejaVu Sans"/>
              </a:rPr>
              <a:t>i</a:t>
            </a:r>
            <a:r>
              <a:rPr b="0" lang="fr-FR" sz="900" spc="-12" strike="noStrike">
                <a:solidFill>
                  <a:srgbClr val="ffffff"/>
                </a:solidFill>
                <a:latin typeface="Verdana"/>
                <a:ea typeface="DejaVu Sans"/>
              </a:rPr>
              <a:t>a</a:t>
            </a:r>
            <a:r>
              <a:rPr b="0" lang="fr-FR" sz="900" spc="7" strike="noStrike">
                <a:solidFill>
                  <a:srgbClr val="ffffff"/>
                </a:solidFill>
                <a:latin typeface="Verdana"/>
                <a:ea typeface="DejaVu Sans"/>
              </a:rPr>
              <a:t>t</a:t>
            </a:r>
            <a:r>
              <a:rPr b="0" lang="fr-FR" sz="900" spc="1" strike="noStrike">
                <a:solidFill>
                  <a:srgbClr val="ffffff"/>
                </a:solidFill>
                <a:latin typeface="Verdana"/>
                <a:ea typeface="DejaVu Sans"/>
              </a:rPr>
              <a:t>e</a:t>
            </a:r>
            <a:r>
              <a:rPr b="0" lang="fr-FR" sz="900" spc="29" strike="noStrike">
                <a:solidFill>
                  <a:srgbClr val="ffffff"/>
                </a:solidFill>
                <a:latin typeface="Verdana"/>
                <a:ea typeface="DejaVu Sans"/>
              </a:rPr>
              <a:t>u</a:t>
            </a:r>
            <a:r>
              <a:rPr b="0" lang="fr-FR" sz="900" spc="-26" strike="noStrike">
                <a:solidFill>
                  <a:srgbClr val="ffffff"/>
                </a:solidFill>
                <a:latin typeface="Verdana"/>
                <a:ea typeface="DejaVu Sans"/>
              </a:rPr>
              <a:t>r</a:t>
            </a:r>
            <a:r>
              <a:rPr b="0" lang="fr-FR" sz="900" spc="-32" strike="noStrike">
                <a:solidFill>
                  <a:srgbClr val="ffffff"/>
                </a:solidFill>
                <a:latin typeface="Verdana"/>
                <a:ea typeface="DejaVu Sans"/>
              </a:rPr>
              <a:t>s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132" name="CustomShape 74"/>
          <p:cNvSpPr/>
          <p:nvPr/>
        </p:nvSpPr>
        <p:spPr>
          <a:xfrm>
            <a:off x="4556880" y="9441720"/>
            <a:ext cx="1075680" cy="31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222120" indent="-209520">
              <a:lnSpc>
                <a:spcPct val="111000"/>
              </a:lnSpc>
              <a:spcBef>
                <a:spcPts val="99"/>
              </a:spcBef>
            </a:pPr>
            <a:r>
              <a:rPr b="0" lang="fr-FR" sz="9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Cherche les traces  d'humidité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133" name="CustomShape 75"/>
          <p:cNvSpPr/>
          <p:nvPr/>
        </p:nvSpPr>
        <p:spPr>
          <a:xfrm>
            <a:off x="343080" y="3496680"/>
            <a:ext cx="5892480" cy="27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4760" bIns="0">
            <a:spAutoFit/>
          </a:bodyPr>
          <a:p>
            <a:pPr marL="12600">
              <a:lnSpc>
                <a:spcPct val="100000"/>
              </a:lnSpc>
              <a:spcBef>
                <a:spcPts val="113"/>
              </a:spcBef>
            </a:pPr>
            <a:r>
              <a:rPr b="1" lang="fr-FR" sz="1700" spc="-1" strike="noStrike">
                <a:solidFill>
                  <a:srgbClr val="000000"/>
                </a:solidFill>
                <a:latin typeface="Arial Narrow"/>
                <a:ea typeface="DejaVu Sans"/>
              </a:rPr>
              <a:t>LES QUESTIONS À TE POSER POUR BIEN CHOISIR TON LOGEMENT</a:t>
            </a:r>
            <a:endParaRPr b="0" lang="fr-FR" sz="1700" spc="-1" strike="noStrike">
              <a:latin typeface="Arial"/>
            </a:endParaRPr>
          </a:p>
        </p:txBody>
      </p:sp>
      <p:sp>
        <p:nvSpPr>
          <p:cNvPr id="134" name="CustomShape 76"/>
          <p:cNvSpPr/>
          <p:nvPr/>
        </p:nvSpPr>
        <p:spPr>
          <a:xfrm>
            <a:off x="3205440" y="9149040"/>
            <a:ext cx="685080" cy="31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76320" indent="-63360">
              <a:lnSpc>
                <a:spcPct val="111000"/>
              </a:lnSpc>
              <a:spcBef>
                <a:spcPts val="99"/>
              </a:spcBef>
            </a:pPr>
            <a:r>
              <a:rPr b="0" lang="fr-FR" sz="9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Identifie les  aérations</a:t>
            </a:r>
            <a:endParaRPr b="0" lang="fr-FR" sz="900" spc="-1" strike="noStrike">
              <a:latin typeface="Arial"/>
            </a:endParaRPr>
          </a:p>
        </p:txBody>
      </p:sp>
      <p:sp>
        <p:nvSpPr>
          <p:cNvPr id="135" name="CustomShape 77"/>
          <p:cNvSpPr/>
          <p:nvPr/>
        </p:nvSpPr>
        <p:spPr>
          <a:xfrm>
            <a:off x="5923080" y="9396720"/>
            <a:ext cx="1468080" cy="52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12000"/>
              </a:lnSpc>
              <a:spcBef>
                <a:spcPts val="99"/>
              </a:spcBef>
            </a:pPr>
            <a:r>
              <a:rPr b="1" lang="fr-FR" sz="10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Nombre ? état ? âge ?  dans chaque pièce ?  Fonctionnels ?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136" name="CustomShape 78"/>
          <p:cNvSpPr/>
          <p:nvPr/>
        </p:nvSpPr>
        <p:spPr>
          <a:xfrm>
            <a:off x="309240" y="7853760"/>
            <a:ext cx="1798200" cy="318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4040" bIns="0">
            <a:spAutoFit/>
          </a:bodyPr>
          <a:p>
            <a:pPr marL="12600">
              <a:lnSpc>
                <a:spcPct val="100000"/>
              </a:lnSpc>
              <a:spcBef>
                <a:spcPts val="111"/>
              </a:spcBef>
            </a:pPr>
            <a:r>
              <a:rPr b="0" lang="fr-FR" sz="2000" spc="-1" strike="noStrike">
                <a:solidFill>
                  <a:srgbClr val="000000"/>
                </a:solidFill>
                <a:latin typeface="Arial Narrow"/>
                <a:ea typeface="DejaVu Sans"/>
              </a:rPr>
              <a:t>...Pendant la visite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37" name="CustomShape 79"/>
          <p:cNvSpPr/>
          <p:nvPr/>
        </p:nvSpPr>
        <p:spPr>
          <a:xfrm>
            <a:off x="72000" y="1056240"/>
            <a:ext cx="7367040" cy="390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indent="209520">
              <a:lnSpc>
                <a:spcPct val="113000"/>
              </a:lnSpc>
              <a:spcBef>
                <a:spcPts val="99"/>
              </a:spcBef>
            </a:pP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La précarité énergétique peut avoir des impacts conséquents sur le confort, le budget, la santé  physique et mentale, la réussite universitaire, le lien social… C’est parfois le début d’un cercle vicieux !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138" name="CustomShape 80"/>
          <p:cNvSpPr/>
          <p:nvPr/>
        </p:nvSpPr>
        <p:spPr>
          <a:xfrm>
            <a:off x="2465640" y="4696200"/>
            <a:ext cx="2430360" cy="579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algn="ctr">
              <a:lnSpc>
                <a:spcPct val="113000"/>
              </a:lnSpc>
              <a:spcBef>
                <a:spcPts val="99"/>
              </a:spcBef>
            </a:pP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Les fluides (gaz électricité, eau)  sont-ils déjà inclus dans le loyer  ou les charges générales ?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139" name="CustomShape 81"/>
          <p:cNvSpPr/>
          <p:nvPr/>
        </p:nvSpPr>
        <p:spPr>
          <a:xfrm>
            <a:off x="2973960" y="7906320"/>
            <a:ext cx="2642040" cy="26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4040" bIns="0">
            <a:spAutoFit/>
          </a:bodyPr>
          <a:p>
            <a:pPr marL="12600">
              <a:lnSpc>
                <a:spcPct val="100000"/>
              </a:lnSpc>
              <a:spcBef>
                <a:spcPts val="111"/>
              </a:spcBef>
            </a:pPr>
            <a:r>
              <a:rPr b="0" lang="fr-FR" sz="165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N'hésite pas à tester !</a:t>
            </a:r>
            <a:endParaRPr b="0" lang="fr-FR" sz="1650" spc="-1" strike="noStrike">
              <a:latin typeface="Arial"/>
            </a:endParaRPr>
          </a:p>
        </p:txBody>
      </p:sp>
      <p:pic>
        <p:nvPicPr>
          <p:cNvPr id="140" name="object 105" descr=""/>
          <p:cNvPicPr/>
          <p:nvPr/>
        </p:nvPicPr>
        <p:blipFill>
          <a:blip r:embed="rId22"/>
          <a:stretch/>
        </p:blipFill>
        <p:spPr>
          <a:xfrm>
            <a:off x="223920" y="267120"/>
            <a:ext cx="862920" cy="303480"/>
          </a:xfrm>
          <a:prstGeom prst="rect">
            <a:avLst/>
          </a:prstGeom>
          <a:ln>
            <a:noFill/>
          </a:ln>
        </p:spPr>
      </p:pic>
      <p:sp>
        <p:nvSpPr>
          <p:cNvPr id="141" name="CustomShape 82"/>
          <p:cNvSpPr/>
          <p:nvPr/>
        </p:nvSpPr>
        <p:spPr>
          <a:xfrm>
            <a:off x="576000" y="3003840"/>
            <a:ext cx="5811120" cy="26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r-FR" sz="115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Les équipes d'</a:t>
            </a:r>
            <a:r>
              <a:rPr b="0" lang="fr-FR" sz="115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23"/>
              </a:rPr>
              <a:t>iCam</a:t>
            </a:r>
            <a:r>
              <a:rPr b="0" lang="fr-FR" sz="115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24"/>
              </a:rPr>
              <a:t>pus</a:t>
            </a:r>
            <a:r>
              <a:rPr b="0" lang="fr-FR" sz="115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25"/>
              </a:rPr>
              <a:t> </a:t>
            </a:r>
            <a:r>
              <a:rPr b="0" lang="fr-FR" sz="115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et </a:t>
            </a:r>
            <a:r>
              <a:rPr b="0" lang="fr-FR" sz="115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26"/>
              </a:rPr>
              <a:t>ISSO</a:t>
            </a:r>
            <a:r>
              <a:rPr b="0" lang="fr-FR" sz="115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27"/>
              </a:rPr>
              <a:t> </a:t>
            </a:r>
            <a:r>
              <a:rPr b="0" lang="fr-FR" sz="115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sont à ta disposition pour te conseiller</a:t>
            </a:r>
            <a:endParaRPr b="0" lang="fr-FR" sz="1150" spc="-1" strike="noStrike">
              <a:latin typeface="Arial"/>
            </a:endParaRPr>
          </a:p>
        </p:txBody>
      </p:sp>
      <p:sp>
        <p:nvSpPr>
          <p:cNvPr id="142" name="CustomShape 83"/>
          <p:cNvSpPr/>
          <p:nvPr/>
        </p:nvSpPr>
        <p:spPr>
          <a:xfrm>
            <a:off x="576000" y="2642760"/>
            <a:ext cx="7062840" cy="26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r-FR" sz="115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Pense aux alternatives (</a:t>
            </a:r>
            <a:r>
              <a:rPr b="1" lang="fr-FR" sz="115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logement social</a:t>
            </a:r>
            <a:r>
              <a:rPr b="0" lang="fr-FR" sz="115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, </a:t>
            </a:r>
            <a:r>
              <a:rPr b="1" lang="fr-FR" sz="115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colocation </a:t>
            </a:r>
            <a:r>
              <a:rPr b="0" lang="fr-FR" sz="115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classique, solidaire, intergénérationnelle...)</a:t>
            </a:r>
            <a:endParaRPr b="0" lang="fr-FR" sz="1150" spc="-1" strike="noStrike">
              <a:latin typeface="Arial"/>
            </a:endParaRPr>
          </a:p>
        </p:txBody>
      </p:sp>
      <p:sp>
        <p:nvSpPr>
          <p:cNvPr id="143" name="CustomShape 84"/>
          <p:cNvSpPr/>
          <p:nvPr/>
        </p:nvSpPr>
        <p:spPr>
          <a:xfrm rot="6000">
            <a:off x="575640" y="2262240"/>
            <a:ext cx="6980400" cy="26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r-FR" sz="115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Consulte le </a:t>
            </a:r>
            <a:r>
              <a:rPr b="0" lang="fr-FR" sz="1150" spc="-1" strike="noStrike" u="sng">
                <a:solidFill>
                  <a:srgbClr val="0000ff"/>
                </a:solidFill>
                <a:uFillTx/>
                <a:latin typeface="Avenir Next LT Pro"/>
                <a:ea typeface="DejaVu Sans"/>
                <a:hlinkClick r:id="rId28"/>
              </a:rPr>
              <a:t>site de ton université </a:t>
            </a:r>
            <a:r>
              <a:rPr b="0" lang="fr-FR" sz="115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pour connaître le panorama du logement dans ta région</a:t>
            </a:r>
            <a:endParaRPr b="0" lang="fr-FR" sz="1150" spc="-1" strike="noStrike">
              <a:latin typeface="Arial"/>
            </a:endParaRPr>
          </a:p>
        </p:txBody>
      </p:sp>
      <p:sp>
        <p:nvSpPr>
          <p:cNvPr id="144" name="CustomShape 85"/>
          <p:cNvSpPr/>
          <p:nvPr/>
        </p:nvSpPr>
        <p:spPr>
          <a:xfrm>
            <a:off x="51120" y="1744200"/>
            <a:ext cx="4398840" cy="349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42640">
              <a:lnSpc>
                <a:spcPct val="100000"/>
              </a:lnSpc>
              <a:spcBef>
                <a:spcPts val="1134"/>
              </a:spcBef>
            </a:pPr>
            <a:r>
              <a:rPr b="1" lang="fr-FR" sz="1700" spc="-1" strike="noStrike">
                <a:solidFill>
                  <a:srgbClr val="000000"/>
                </a:solidFill>
                <a:latin typeface="Arial Narrow"/>
                <a:ea typeface="DejaVu Sans"/>
              </a:rPr>
              <a:t>OÙ TROUVER DES OFFRES DE LOGEMENT ?</a:t>
            </a:r>
            <a:endParaRPr b="0" lang="fr-FR" sz="1700" spc="-1" strike="noStrike">
              <a:latin typeface="Arial"/>
            </a:endParaRPr>
          </a:p>
        </p:txBody>
      </p:sp>
      <p:sp>
        <p:nvSpPr>
          <p:cNvPr id="145" name="CustomShape 86"/>
          <p:cNvSpPr/>
          <p:nvPr/>
        </p:nvSpPr>
        <p:spPr>
          <a:xfrm>
            <a:off x="258840" y="4021560"/>
            <a:ext cx="177012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19080">
              <a:lnSpc>
                <a:spcPct val="100000"/>
              </a:lnSpc>
              <a:spcBef>
                <a:spcPts val="1814"/>
              </a:spcBef>
            </a:pPr>
            <a:r>
              <a:rPr b="0" lang="fr-FR" sz="2000" spc="-1" strike="noStrike">
                <a:solidFill>
                  <a:srgbClr val="000000"/>
                </a:solidFill>
                <a:latin typeface="Arial Narrow"/>
                <a:ea typeface="DejaVu Sans"/>
              </a:rPr>
              <a:t>... Avant la visite</a:t>
            </a:r>
            <a:endParaRPr b="0" lang="fr-F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roup 1"/>
          <p:cNvGrpSpPr/>
          <p:nvPr/>
        </p:nvGrpSpPr>
        <p:grpSpPr>
          <a:xfrm>
            <a:off x="555480" y="9816480"/>
            <a:ext cx="3814920" cy="838080"/>
            <a:chOff x="555480" y="9816480"/>
            <a:chExt cx="3814920" cy="838080"/>
          </a:xfrm>
        </p:grpSpPr>
        <p:pic>
          <p:nvPicPr>
            <p:cNvPr id="147" name="object 47" descr=""/>
            <p:cNvPicPr/>
            <p:nvPr/>
          </p:nvPicPr>
          <p:blipFill>
            <a:blip r:embed="rId1"/>
            <a:stretch/>
          </p:blipFill>
          <p:spPr>
            <a:xfrm>
              <a:off x="1886400" y="9816480"/>
              <a:ext cx="1314720" cy="83808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48" name="object 48" descr=""/>
            <p:cNvPicPr/>
            <p:nvPr/>
          </p:nvPicPr>
          <p:blipFill>
            <a:blip r:embed="rId2"/>
            <a:stretch/>
          </p:blipFill>
          <p:spPr>
            <a:xfrm>
              <a:off x="3212640" y="9977400"/>
              <a:ext cx="1157760" cy="47628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49" name="object 49" descr=""/>
            <p:cNvPicPr/>
            <p:nvPr/>
          </p:nvPicPr>
          <p:blipFill>
            <a:blip r:embed="rId3"/>
            <a:stretch/>
          </p:blipFill>
          <p:spPr>
            <a:xfrm>
              <a:off x="555480" y="10100880"/>
              <a:ext cx="1352880" cy="27576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150" name="object 2" descr=""/>
          <p:cNvPicPr/>
          <p:nvPr/>
        </p:nvPicPr>
        <p:blipFill>
          <a:blip r:embed="rId4"/>
          <a:stretch/>
        </p:blipFill>
        <p:spPr>
          <a:xfrm>
            <a:off x="376920" y="7579800"/>
            <a:ext cx="552240" cy="390240"/>
          </a:xfrm>
          <a:prstGeom prst="rect">
            <a:avLst/>
          </a:prstGeom>
          <a:ln>
            <a:noFill/>
          </a:ln>
        </p:spPr>
      </p:pic>
      <p:pic>
        <p:nvPicPr>
          <p:cNvPr id="151" name="object 3" descr=""/>
          <p:cNvPicPr/>
          <p:nvPr/>
        </p:nvPicPr>
        <p:blipFill>
          <a:blip r:embed="rId5"/>
          <a:stretch/>
        </p:blipFill>
        <p:spPr>
          <a:xfrm>
            <a:off x="957240" y="1834920"/>
            <a:ext cx="1782000" cy="695160"/>
          </a:xfrm>
          <a:prstGeom prst="rect">
            <a:avLst/>
          </a:prstGeom>
          <a:ln>
            <a:noFill/>
          </a:ln>
        </p:spPr>
      </p:pic>
      <p:sp>
        <p:nvSpPr>
          <p:cNvPr id="152" name="CustomShape 2"/>
          <p:cNvSpPr/>
          <p:nvPr/>
        </p:nvSpPr>
        <p:spPr>
          <a:xfrm>
            <a:off x="510480" y="1183320"/>
            <a:ext cx="4251960" cy="504720"/>
          </a:xfrm>
          <a:custGeom>
            <a:avLst/>
            <a:gdLst/>
            <a:ahLst/>
            <a:rect l="l" t="t" r="r" b="b"/>
            <a:pathLst>
              <a:path w="4069715" h="505460">
                <a:moveTo>
                  <a:pt x="3974527" y="505248"/>
                </a:moveTo>
                <a:lnTo>
                  <a:pt x="95188" y="505248"/>
                </a:lnTo>
                <a:lnTo>
                  <a:pt x="58187" y="497749"/>
                </a:lnTo>
                <a:lnTo>
                  <a:pt x="27925" y="477314"/>
                </a:lnTo>
                <a:lnTo>
                  <a:pt x="7497" y="447041"/>
                </a:lnTo>
                <a:lnTo>
                  <a:pt x="0" y="410028"/>
                </a:lnTo>
                <a:lnTo>
                  <a:pt x="0" y="95219"/>
                </a:lnTo>
                <a:lnTo>
                  <a:pt x="7497" y="58206"/>
                </a:lnTo>
                <a:lnTo>
                  <a:pt x="27925" y="27934"/>
                </a:lnTo>
                <a:lnTo>
                  <a:pt x="58187" y="7499"/>
                </a:lnTo>
                <a:lnTo>
                  <a:pt x="95188" y="0"/>
                </a:lnTo>
                <a:lnTo>
                  <a:pt x="3974527" y="0"/>
                </a:lnTo>
                <a:lnTo>
                  <a:pt x="4011528" y="7499"/>
                </a:lnTo>
                <a:lnTo>
                  <a:pt x="4041790" y="27934"/>
                </a:lnTo>
                <a:lnTo>
                  <a:pt x="4062218" y="58206"/>
                </a:lnTo>
                <a:lnTo>
                  <a:pt x="4069716" y="95219"/>
                </a:lnTo>
                <a:lnTo>
                  <a:pt x="4069716" y="410028"/>
                </a:lnTo>
                <a:lnTo>
                  <a:pt x="4062218" y="447041"/>
                </a:lnTo>
                <a:lnTo>
                  <a:pt x="4041790" y="477314"/>
                </a:lnTo>
                <a:lnTo>
                  <a:pt x="4011528" y="497749"/>
                </a:lnTo>
                <a:lnTo>
                  <a:pt x="3974527" y="505248"/>
                </a:lnTo>
                <a:close/>
              </a:path>
            </a:pathLst>
          </a:custGeom>
          <a:solidFill>
            <a:srgbClr val="e7e3c7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53" name="object 5" descr=""/>
          <p:cNvPicPr/>
          <p:nvPr/>
        </p:nvPicPr>
        <p:blipFill>
          <a:blip r:embed="rId6"/>
          <a:stretch/>
        </p:blipFill>
        <p:spPr>
          <a:xfrm>
            <a:off x="1036440" y="3457800"/>
            <a:ext cx="1095480" cy="1133640"/>
          </a:xfrm>
          <a:prstGeom prst="rect">
            <a:avLst/>
          </a:prstGeom>
          <a:ln>
            <a:noFill/>
          </a:ln>
        </p:spPr>
      </p:pic>
      <p:pic>
        <p:nvPicPr>
          <p:cNvPr id="154" name="object 6" descr=""/>
          <p:cNvPicPr/>
          <p:nvPr/>
        </p:nvPicPr>
        <p:blipFill>
          <a:blip r:embed="rId7"/>
          <a:stretch/>
        </p:blipFill>
        <p:spPr>
          <a:xfrm>
            <a:off x="6467400" y="7594200"/>
            <a:ext cx="428040" cy="353160"/>
          </a:xfrm>
          <a:prstGeom prst="rect">
            <a:avLst/>
          </a:prstGeom>
          <a:ln>
            <a:noFill/>
          </a:ln>
        </p:spPr>
      </p:pic>
      <p:pic>
        <p:nvPicPr>
          <p:cNvPr id="155" name="object 7" descr=""/>
          <p:cNvPicPr/>
          <p:nvPr/>
        </p:nvPicPr>
        <p:blipFill>
          <a:blip r:embed="rId8"/>
          <a:stretch/>
        </p:blipFill>
        <p:spPr>
          <a:xfrm>
            <a:off x="3265920" y="7534440"/>
            <a:ext cx="447480" cy="437760"/>
          </a:xfrm>
          <a:prstGeom prst="rect">
            <a:avLst/>
          </a:prstGeom>
          <a:ln>
            <a:noFill/>
          </a:ln>
        </p:spPr>
      </p:pic>
      <p:sp>
        <p:nvSpPr>
          <p:cNvPr id="156" name="CustomShape 3"/>
          <p:cNvSpPr/>
          <p:nvPr/>
        </p:nvSpPr>
        <p:spPr>
          <a:xfrm>
            <a:off x="555480" y="2899800"/>
            <a:ext cx="1724400" cy="504720"/>
          </a:xfrm>
          <a:custGeom>
            <a:avLst/>
            <a:gdLst/>
            <a:ahLst/>
            <a:rect l="l" t="t" r="r" b="b"/>
            <a:pathLst>
              <a:path w="1725295" h="505460">
                <a:moveTo>
                  <a:pt x="1630155" y="505248"/>
                </a:moveTo>
                <a:lnTo>
                  <a:pt x="95018" y="505248"/>
                </a:lnTo>
                <a:lnTo>
                  <a:pt x="58083" y="497749"/>
                </a:lnTo>
                <a:lnTo>
                  <a:pt x="27875" y="477314"/>
                </a:lnTo>
                <a:lnTo>
                  <a:pt x="7483" y="447041"/>
                </a:lnTo>
                <a:lnTo>
                  <a:pt x="0" y="410028"/>
                </a:lnTo>
                <a:lnTo>
                  <a:pt x="0" y="95219"/>
                </a:lnTo>
                <a:lnTo>
                  <a:pt x="7483" y="58206"/>
                </a:lnTo>
                <a:lnTo>
                  <a:pt x="27875" y="27934"/>
                </a:lnTo>
                <a:lnTo>
                  <a:pt x="58083" y="7499"/>
                </a:lnTo>
                <a:lnTo>
                  <a:pt x="95018" y="0"/>
                </a:lnTo>
                <a:lnTo>
                  <a:pt x="1630155" y="0"/>
                </a:lnTo>
                <a:lnTo>
                  <a:pt x="1667090" y="7499"/>
                </a:lnTo>
                <a:lnTo>
                  <a:pt x="1697298" y="27934"/>
                </a:lnTo>
                <a:lnTo>
                  <a:pt x="1717690" y="58206"/>
                </a:lnTo>
                <a:lnTo>
                  <a:pt x="1725174" y="95219"/>
                </a:lnTo>
                <a:lnTo>
                  <a:pt x="1725174" y="410028"/>
                </a:lnTo>
                <a:lnTo>
                  <a:pt x="1717690" y="447041"/>
                </a:lnTo>
                <a:lnTo>
                  <a:pt x="1697298" y="477314"/>
                </a:lnTo>
                <a:lnTo>
                  <a:pt x="1667090" y="497749"/>
                </a:lnTo>
                <a:lnTo>
                  <a:pt x="1630155" y="505248"/>
                </a:lnTo>
                <a:close/>
              </a:path>
            </a:pathLst>
          </a:custGeom>
          <a:solidFill>
            <a:srgbClr val="e7e3c7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57" name="object 9" descr=""/>
          <p:cNvPicPr/>
          <p:nvPr/>
        </p:nvPicPr>
        <p:blipFill>
          <a:blip r:embed="rId9"/>
          <a:stretch/>
        </p:blipFill>
        <p:spPr>
          <a:xfrm>
            <a:off x="7177680" y="2098440"/>
            <a:ext cx="384480" cy="1286280"/>
          </a:xfrm>
          <a:prstGeom prst="rect">
            <a:avLst/>
          </a:prstGeom>
          <a:ln>
            <a:noFill/>
          </a:ln>
        </p:spPr>
      </p:pic>
      <p:pic>
        <p:nvPicPr>
          <p:cNvPr id="158" name="object 13" descr=""/>
          <p:cNvPicPr/>
          <p:nvPr/>
        </p:nvPicPr>
        <p:blipFill>
          <a:blip r:embed="rId10"/>
          <a:stretch/>
        </p:blipFill>
        <p:spPr>
          <a:xfrm>
            <a:off x="0" y="0"/>
            <a:ext cx="1306440" cy="1209960"/>
          </a:xfrm>
          <a:prstGeom prst="rect">
            <a:avLst/>
          </a:prstGeom>
          <a:ln>
            <a:noFill/>
          </a:ln>
        </p:spPr>
      </p:pic>
      <p:pic>
        <p:nvPicPr>
          <p:cNvPr id="159" name="object 14" descr=""/>
          <p:cNvPicPr/>
          <p:nvPr/>
        </p:nvPicPr>
        <p:blipFill>
          <a:blip r:embed="rId11"/>
          <a:stretch/>
        </p:blipFill>
        <p:spPr>
          <a:xfrm>
            <a:off x="7222680" y="7619760"/>
            <a:ext cx="339480" cy="1295640"/>
          </a:xfrm>
          <a:prstGeom prst="rect">
            <a:avLst/>
          </a:prstGeom>
          <a:ln>
            <a:noFill/>
          </a:ln>
        </p:spPr>
      </p:pic>
      <p:sp>
        <p:nvSpPr>
          <p:cNvPr id="160" name="CustomShape 4"/>
          <p:cNvSpPr/>
          <p:nvPr/>
        </p:nvSpPr>
        <p:spPr>
          <a:xfrm>
            <a:off x="685440" y="6711480"/>
            <a:ext cx="6184800" cy="504720"/>
          </a:xfrm>
          <a:custGeom>
            <a:avLst/>
            <a:gdLst/>
            <a:ahLst/>
            <a:rect l="l" t="t" r="r" b="b"/>
            <a:pathLst>
              <a:path w="5861685" h="505459">
                <a:moveTo>
                  <a:pt x="5766203" y="505248"/>
                </a:moveTo>
                <a:lnTo>
                  <a:pt x="95286" y="505248"/>
                </a:lnTo>
                <a:lnTo>
                  <a:pt x="58247" y="497749"/>
                </a:lnTo>
                <a:lnTo>
                  <a:pt x="27954" y="477314"/>
                </a:lnTo>
                <a:lnTo>
                  <a:pt x="7505" y="447041"/>
                </a:lnTo>
                <a:lnTo>
                  <a:pt x="0" y="410028"/>
                </a:lnTo>
                <a:lnTo>
                  <a:pt x="0" y="95219"/>
                </a:lnTo>
                <a:lnTo>
                  <a:pt x="7505" y="58206"/>
                </a:lnTo>
                <a:lnTo>
                  <a:pt x="27954" y="27934"/>
                </a:lnTo>
                <a:lnTo>
                  <a:pt x="58247" y="7499"/>
                </a:lnTo>
                <a:lnTo>
                  <a:pt x="95286" y="0"/>
                </a:lnTo>
                <a:lnTo>
                  <a:pt x="5766203" y="0"/>
                </a:lnTo>
                <a:lnTo>
                  <a:pt x="5803242" y="7499"/>
                </a:lnTo>
                <a:lnTo>
                  <a:pt x="5833536" y="27934"/>
                </a:lnTo>
                <a:lnTo>
                  <a:pt x="5853985" y="58206"/>
                </a:lnTo>
                <a:lnTo>
                  <a:pt x="5861490" y="95219"/>
                </a:lnTo>
                <a:lnTo>
                  <a:pt x="5861490" y="410028"/>
                </a:lnTo>
                <a:lnTo>
                  <a:pt x="5853985" y="447041"/>
                </a:lnTo>
                <a:lnTo>
                  <a:pt x="5833536" y="477314"/>
                </a:lnTo>
                <a:lnTo>
                  <a:pt x="5803242" y="497749"/>
                </a:lnTo>
                <a:lnTo>
                  <a:pt x="5766203" y="505248"/>
                </a:lnTo>
                <a:close/>
              </a:path>
            </a:pathLst>
          </a:custGeom>
          <a:solidFill>
            <a:srgbClr val="e7e3c7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61" name="object 16" descr=""/>
          <p:cNvPicPr/>
          <p:nvPr/>
        </p:nvPicPr>
        <p:blipFill>
          <a:blip r:embed="rId12"/>
          <a:stretch/>
        </p:blipFill>
        <p:spPr>
          <a:xfrm>
            <a:off x="5904000" y="1717920"/>
            <a:ext cx="418680" cy="504360"/>
          </a:xfrm>
          <a:prstGeom prst="rect">
            <a:avLst/>
          </a:prstGeom>
          <a:ln>
            <a:noFill/>
          </a:ln>
        </p:spPr>
      </p:pic>
      <p:pic>
        <p:nvPicPr>
          <p:cNvPr id="162" name="object 17" descr=""/>
          <p:cNvPicPr/>
          <p:nvPr/>
        </p:nvPicPr>
        <p:blipFill>
          <a:blip r:embed="rId13"/>
          <a:stretch/>
        </p:blipFill>
        <p:spPr>
          <a:xfrm>
            <a:off x="5256000" y="1728000"/>
            <a:ext cx="456840" cy="447480"/>
          </a:xfrm>
          <a:prstGeom prst="rect">
            <a:avLst/>
          </a:prstGeom>
          <a:ln>
            <a:noFill/>
          </a:ln>
        </p:spPr>
      </p:pic>
      <p:pic>
        <p:nvPicPr>
          <p:cNvPr id="163" name="object 18" descr=""/>
          <p:cNvPicPr/>
          <p:nvPr/>
        </p:nvPicPr>
        <p:blipFill>
          <a:blip r:embed="rId14"/>
          <a:stretch/>
        </p:blipFill>
        <p:spPr>
          <a:xfrm>
            <a:off x="0" y="4806360"/>
            <a:ext cx="387000" cy="1972440"/>
          </a:xfrm>
          <a:prstGeom prst="rect">
            <a:avLst/>
          </a:prstGeom>
          <a:ln>
            <a:noFill/>
          </a:ln>
        </p:spPr>
      </p:pic>
      <p:sp>
        <p:nvSpPr>
          <p:cNvPr id="164" name="CustomShape 5"/>
          <p:cNvSpPr/>
          <p:nvPr/>
        </p:nvSpPr>
        <p:spPr>
          <a:xfrm>
            <a:off x="510120" y="195120"/>
            <a:ext cx="6119280" cy="876960"/>
          </a:xfrm>
          <a:custGeom>
            <a:avLst/>
            <a:gdLst/>
            <a:ahLst/>
            <a:rect l="l" t="t" r="r" b="b"/>
            <a:pathLst>
              <a:path w="6120130" h="877569">
                <a:moveTo>
                  <a:pt x="6024669" y="877035"/>
                </a:moveTo>
                <a:lnTo>
                  <a:pt x="95237" y="877035"/>
                </a:lnTo>
                <a:lnTo>
                  <a:pt x="58217" y="869551"/>
                </a:lnTo>
                <a:lnTo>
                  <a:pt x="27939" y="849158"/>
                </a:lnTo>
                <a:lnTo>
                  <a:pt x="7501" y="818948"/>
                </a:lnTo>
                <a:lnTo>
                  <a:pt x="0" y="782012"/>
                </a:lnTo>
                <a:lnTo>
                  <a:pt x="0" y="95023"/>
                </a:lnTo>
                <a:lnTo>
                  <a:pt x="7501" y="58086"/>
                </a:lnTo>
                <a:lnTo>
                  <a:pt x="27939" y="27876"/>
                </a:lnTo>
                <a:lnTo>
                  <a:pt x="58217" y="7484"/>
                </a:lnTo>
                <a:lnTo>
                  <a:pt x="95237" y="0"/>
                </a:lnTo>
                <a:lnTo>
                  <a:pt x="6024669" y="0"/>
                </a:lnTo>
                <a:lnTo>
                  <a:pt x="6061689" y="7484"/>
                </a:lnTo>
                <a:lnTo>
                  <a:pt x="6091967" y="27876"/>
                </a:lnTo>
                <a:lnTo>
                  <a:pt x="6112406" y="58086"/>
                </a:lnTo>
                <a:lnTo>
                  <a:pt x="6119907" y="95023"/>
                </a:lnTo>
                <a:lnTo>
                  <a:pt x="6119907" y="782012"/>
                </a:lnTo>
                <a:lnTo>
                  <a:pt x="6112406" y="818948"/>
                </a:lnTo>
                <a:lnTo>
                  <a:pt x="6091967" y="849158"/>
                </a:lnTo>
                <a:lnTo>
                  <a:pt x="6061689" y="869551"/>
                </a:lnTo>
                <a:lnTo>
                  <a:pt x="6024669" y="877035"/>
                </a:lnTo>
                <a:close/>
              </a:path>
            </a:pathLst>
          </a:custGeom>
          <a:solidFill>
            <a:srgbClr val="f4945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5" name="CustomShape 6"/>
          <p:cNvSpPr/>
          <p:nvPr/>
        </p:nvSpPr>
        <p:spPr>
          <a:xfrm>
            <a:off x="4876200" y="7528320"/>
            <a:ext cx="415800" cy="720"/>
          </a:xfrm>
          <a:custGeom>
            <a:avLst/>
            <a:gdLst/>
            <a:ahLst/>
            <a:rect l="l" t="t" r="r" b="b"/>
            <a:pathLst>
              <a:path w="416560" h="1270">
                <a:moveTo>
                  <a:pt x="416079" y="698"/>
                </a:moveTo>
                <a:lnTo>
                  <a:pt x="0" y="698"/>
                </a:lnTo>
                <a:lnTo>
                  <a:pt x="0" y="0"/>
                </a:lnTo>
                <a:lnTo>
                  <a:pt x="416079" y="0"/>
                </a:lnTo>
                <a:lnTo>
                  <a:pt x="416079" y="698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6" name="CustomShape 7"/>
          <p:cNvSpPr/>
          <p:nvPr/>
        </p:nvSpPr>
        <p:spPr>
          <a:xfrm>
            <a:off x="4876200" y="7611480"/>
            <a:ext cx="415800" cy="720"/>
          </a:xfrm>
          <a:custGeom>
            <a:avLst/>
            <a:gdLst/>
            <a:ahLst/>
            <a:rect l="l" t="t" r="r" b="b"/>
            <a:pathLst>
              <a:path w="416560" h="1270">
                <a:moveTo>
                  <a:pt x="416079" y="698"/>
                </a:moveTo>
                <a:lnTo>
                  <a:pt x="0" y="698"/>
                </a:lnTo>
                <a:lnTo>
                  <a:pt x="0" y="0"/>
                </a:lnTo>
                <a:lnTo>
                  <a:pt x="416079" y="0"/>
                </a:lnTo>
                <a:lnTo>
                  <a:pt x="416079" y="698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7" name="CustomShape 8"/>
          <p:cNvSpPr/>
          <p:nvPr/>
        </p:nvSpPr>
        <p:spPr>
          <a:xfrm>
            <a:off x="4876200" y="7694640"/>
            <a:ext cx="415800" cy="720"/>
          </a:xfrm>
          <a:custGeom>
            <a:avLst/>
            <a:gdLst/>
            <a:ahLst/>
            <a:rect l="l" t="t" r="r" b="b"/>
            <a:pathLst>
              <a:path w="416560" h="1270">
                <a:moveTo>
                  <a:pt x="416079" y="698"/>
                </a:moveTo>
                <a:lnTo>
                  <a:pt x="0" y="698"/>
                </a:lnTo>
                <a:lnTo>
                  <a:pt x="0" y="0"/>
                </a:lnTo>
                <a:lnTo>
                  <a:pt x="416079" y="0"/>
                </a:lnTo>
                <a:lnTo>
                  <a:pt x="416079" y="698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8" name="CustomShape 9"/>
          <p:cNvSpPr/>
          <p:nvPr/>
        </p:nvSpPr>
        <p:spPr>
          <a:xfrm>
            <a:off x="4876200" y="7778160"/>
            <a:ext cx="415800" cy="720"/>
          </a:xfrm>
          <a:custGeom>
            <a:avLst/>
            <a:gdLst/>
            <a:ahLst/>
            <a:rect l="l" t="t" r="r" b="b"/>
            <a:pathLst>
              <a:path w="416560" h="1270">
                <a:moveTo>
                  <a:pt x="416079" y="698"/>
                </a:moveTo>
                <a:lnTo>
                  <a:pt x="0" y="698"/>
                </a:lnTo>
                <a:lnTo>
                  <a:pt x="0" y="0"/>
                </a:lnTo>
                <a:lnTo>
                  <a:pt x="416079" y="0"/>
                </a:lnTo>
                <a:lnTo>
                  <a:pt x="416079" y="698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9" name="CustomShape 10"/>
          <p:cNvSpPr/>
          <p:nvPr/>
        </p:nvSpPr>
        <p:spPr>
          <a:xfrm>
            <a:off x="4876200" y="7861320"/>
            <a:ext cx="415800" cy="720"/>
          </a:xfrm>
          <a:custGeom>
            <a:avLst/>
            <a:gdLst/>
            <a:ahLst/>
            <a:rect l="l" t="t" r="r" b="b"/>
            <a:pathLst>
              <a:path w="416560" h="1270">
                <a:moveTo>
                  <a:pt x="416079" y="698"/>
                </a:moveTo>
                <a:lnTo>
                  <a:pt x="0" y="698"/>
                </a:lnTo>
                <a:lnTo>
                  <a:pt x="0" y="0"/>
                </a:lnTo>
                <a:lnTo>
                  <a:pt x="416079" y="0"/>
                </a:lnTo>
                <a:lnTo>
                  <a:pt x="416079" y="698"/>
                </a:lnTo>
                <a:close/>
              </a:path>
            </a:pathLst>
          </a:custGeom>
          <a:solidFill>
            <a:srgbClr val="000000">
              <a:alpha val="25000"/>
            </a:srgb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70" name="Group 11"/>
          <p:cNvGrpSpPr/>
          <p:nvPr/>
        </p:nvGrpSpPr>
        <p:grpSpPr>
          <a:xfrm>
            <a:off x="4876200" y="7528320"/>
            <a:ext cx="415800" cy="416880"/>
            <a:chOff x="4876200" y="7528320"/>
            <a:chExt cx="415800" cy="416880"/>
          </a:xfrm>
        </p:grpSpPr>
        <p:sp>
          <p:nvSpPr>
            <p:cNvPr id="171" name="CustomShape 12"/>
            <p:cNvSpPr/>
            <p:nvPr/>
          </p:nvSpPr>
          <p:spPr>
            <a:xfrm>
              <a:off x="4876200" y="7944480"/>
              <a:ext cx="415800" cy="720"/>
            </a:xfrm>
            <a:custGeom>
              <a:avLst/>
              <a:gdLst/>
              <a:ahLst/>
              <a:rect l="l" t="t" r="r" b="b"/>
              <a:pathLst>
                <a:path w="416560" h="1270">
                  <a:moveTo>
                    <a:pt x="416079" y="698"/>
                  </a:moveTo>
                  <a:lnTo>
                    <a:pt x="0" y="698"/>
                  </a:lnTo>
                  <a:lnTo>
                    <a:pt x="0" y="0"/>
                  </a:lnTo>
                  <a:lnTo>
                    <a:pt x="416079" y="0"/>
                  </a:lnTo>
                  <a:lnTo>
                    <a:pt x="416079" y="698"/>
                  </a:lnTo>
                  <a:close/>
                </a:path>
              </a:pathLst>
            </a:custGeom>
            <a:solidFill>
              <a:srgbClr val="000000">
                <a:alpha val="60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172" name="object 27" descr=""/>
            <p:cNvPicPr/>
            <p:nvPr/>
          </p:nvPicPr>
          <p:blipFill>
            <a:blip r:embed="rId15"/>
            <a:stretch/>
          </p:blipFill>
          <p:spPr>
            <a:xfrm>
              <a:off x="4876200" y="7694640"/>
              <a:ext cx="244800" cy="249120"/>
            </a:xfrm>
            <a:prstGeom prst="rect">
              <a:avLst/>
            </a:prstGeom>
            <a:ln>
              <a:noFill/>
            </a:ln>
          </p:spPr>
        </p:pic>
        <p:sp>
          <p:nvSpPr>
            <p:cNvPr id="173" name="CustomShape 13"/>
            <p:cNvSpPr/>
            <p:nvPr/>
          </p:nvSpPr>
          <p:spPr>
            <a:xfrm>
              <a:off x="5132160" y="7528320"/>
              <a:ext cx="159840" cy="415800"/>
            </a:xfrm>
            <a:custGeom>
              <a:avLst/>
              <a:gdLst/>
              <a:ahLst/>
              <a:rect l="l" t="t" r="r" b="b"/>
              <a:pathLst>
                <a:path w="160654" h="416559">
                  <a:moveTo>
                    <a:pt x="74891" y="87553"/>
                  </a:moveTo>
                  <a:lnTo>
                    <a:pt x="74307" y="86131"/>
                  </a:lnTo>
                  <a:lnTo>
                    <a:pt x="71970" y="83794"/>
                  </a:lnTo>
                  <a:lnTo>
                    <a:pt x="70561" y="83210"/>
                  </a:lnTo>
                  <a:lnTo>
                    <a:pt x="4343" y="83210"/>
                  </a:lnTo>
                  <a:lnTo>
                    <a:pt x="2921" y="83794"/>
                  </a:lnTo>
                  <a:lnTo>
                    <a:pt x="584" y="86131"/>
                  </a:lnTo>
                  <a:lnTo>
                    <a:pt x="0" y="87553"/>
                  </a:lnTo>
                  <a:lnTo>
                    <a:pt x="0" y="416420"/>
                  </a:lnTo>
                  <a:lnTo>
                    <a:pt x="74891" y="416420"/>
                  </a:lnTo>
                  <a:lnTo>
                    <a:pt x="74891" y="87553"/>
                  </a:lnTo>
                  <a:close/>
                  <a:moveTo>
                    <a:pt x="160197" y="4330"/>
                  </a:moveTo>
                  <a:lnTo>
                    <a:pt x="159613" y="2921"/>
                  </a:lnTo>
                  <a:lnTo>
                    <a:pt x="157264" y="584"/>
                  </a:lnTo>
                  <a:lnTo>
                    <a:pt x="155854" y="0"/>
                  </a:lnTo>
                  <a:lnTo>
                    <a:pt x="89636" y="0"/>
                  </a:lnTo>
                  <a:lnTo>
                    <a:pt x="88226" y="584"/>
                  </a:lnTo>
                  <a:lnTo>
                    <a:pt x="85877" y="2921"/>
                  </a:lnTo>
                  <a:lnTo>
                    <a:pt x="85293" y="4330"/>
                  </a:lnTo>
                  <a:lnTo>
                    <a:pt x="85293" y="416420"/>
                  </a:lnTo>
                  <a:lnTo>
                    <a:pt x="160197" y="416420"/>
                  </a:lnTo>
                  <a:lnTo>
                    <a:pt x="160197" y="4330"/>
                  </a:lnTo>
                  <a:close/>
                </a:path>
              </a:pathLst>
            </a:custGeom>
            <a:solidFill>
              <a:srgbClr val="655958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4" name="CustomShape 14"/>
            <p:cNvSpPr/>
            <p:nvPr/>
          </p:nvSpPr>
          <p:spPr>
            <a:xfrm>
              <a:off x="4876200" y="7594920"/>
              <a:ext cx="415800" cy="349200"/>
            </a:xfrm>
            <a:custGeom>
              <a:avLst/>
              <a:gdLst/>
              <a:ahLst/>
              <a:rect l="l" t="t" r="r" b="b"/>
              <a:pathLst>
                <a:path w="416560" h="349884">
                  <a:moveTo>
                    <a:pt x="74904" y="307848"/>
                  </a:moveTo>
                  <a:lnTo>
                    <a:pt x="0" y="307848"/>
                  </a:lnTo>
                  <a:lnTo>
                    <a:pt x="0" y="349796"/>
                  </a:lnTo>
                  <a:lnTo>
                    <a:pt x="74904" y="349796"/>
                  </a:lnTo>
                  <a:lnTo>
                    <a:pt x="74904" y="307848"/>
                  </a:lnTo>
                  <a:close/>
                  <a:moveTo>
                    <a:pt x="160197" y="216382"/>
                  </a:moveTo>
                  <a:lnTo>
                    <a:pt x="85305" y="216382"/>
                  </a:lnTo>
                  <a:lnTo>
                    <a:pt x="85305" y="283083"/>
                  </a:lnTo>
                  <a:lnTo>
                    <a:pt x="160197" y="283083"/>
                  </a:lnTo>
                  <a:lnTo>
                    <a:pt x="160197" y="216382"/>
                  </a:lnTo>
                  <a:close/>
                  <a:moveTo>
                    <a:pt x="245491" y="141465"/>
                  </a:moveTo>
                  <a:lnTo>
                    <a:pt x="170599" y="141465"/>
                  </a:lnTo>
                  <a:lnTo>
                    <a:pt x="170599" y="224802"/>
                  </a:lnTo>
                  <a:lnTo>
                    <a:pt x="245491" y="224802"/>
                  </a:lnTo>
                  <a:lnTo>
                    <a:pt x="245491" y="141465"/>
                  </a:lnTo>
                  <a:close/>
                  <a:moveTo>
                    <a:pt x="330784" y="83235"/>
                  </a:moveTo>
                  <a:lnTo>
                    <a:pt x="255892" y="83235"/>
                  </a:lnTo>
                  <a:lnTo>
                    <a:pt x="255892" y="199859"/>
                  </a:lnTo>
                  <a:lnTo>
                    <a:pt x="330784" y="199859"/>
                  </a:lnTo>
                  <a:lnTo>
                    <a:pt x="330784" y="83235"/>
                  </a:lnTo>
                  <a:close/>
                  <a:moveTo>
                    <a:pt x="416090" y="0"/>
                  </a:moveTo>
                  <a:lnTo>
                    <a:pt x="341185" y="0"/>
                  </a:lnTo>
                  <a:lnTo>
                    <a:pt x="341185" y="166573"/>
                  </a:lnTo>
                  <a:lnTo>
                    <a:pt x="416090" y="166573"/>
                  </a:lnTo>
                  <a:lnTo>
                    <a:pt x="416090" y="0"/>
                  </a:lnTo>
                  <a:close/>
                </a:path>
              </a:pathLst>
            </a:custGeom>
            <a:solidFill>
              <a:srgbClr val="e7e3c7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5" name="CustomShape 15"/>
            <p:cNvSpPr/>
            <p:nvPr/>
          </p:nvSpPr>
          <p:spPr>
            <a:xfrm>
              <a:off x="4961520" y="7761600"/>
              <a:ext cx="330120" cy="182880"/>
            </a:xfrm>
            <a:custGeom>
              <a:avLst/>
              <a:gdLst/>
              <a:ahLst/>
              <a:rect l="l" t="t" r="r" b="b"/>
              <a:pathLst>
                <a:path w="330835" h="183515">
                  <a:moveTo>
                    <a:pt x="74891" y="116509"/>
                  </a:moveTo>
                  <a:lnTo>
                    <a:pt x="0" y="116509"/>
                  </a:lnTo>
                  <a:lnTo>
                    <a:pt x="0" y="183222"/>
                  </a:lnTo>
                  <a:lnTo>
                    <a:pt x="74891" y="183222"/>
                  </a:lnTo>
                  <a:lnTo>
                    <a:pt x="74891" y="116509"/>
                  </a:lnTo>
                  <a:close/>
                  <a:moveTo>
                    <a:pt x="160185" y="58229"/>
                  </a:moveTo>
                  <a:lnTo>
                    <a:pt x="85293" y="58229"/>
                  </a:lnTo>
                  <a:lnTo>
                    <a:pt x="85293" y="183222"/>
                  </a:lnTo>
                  <a:lnTo>
                    <a:pt x="160185" y="183222"/>
                  </a:lnTo>
                  <a:lnTo>
                    <a:pt x="160185" y="58229"/>
                  </a:lnTo>
                  <a:close/>
                  <a:moveTo>
                    <a:pt x="245478" y="33286"/>
                  </a:moveTo>
                  <a:lnTo>
                    <a:pt x="170586" y="33286"/>
                  </a:lnTo>
                  <a:lnTo>
                    <a:pt x="170586" y="183222"/>
                  </a:lnTo>
                  <a:lnTo>
                    <a:pt x="245478" y="183222"/>
                  </a:lnTo>
                  <a:lnTo>
                    <a:pt x="245478" y="33286"/>
                  </a:lnTo>
                  <a:close/>
                  <a:moveTo>
                    <a:pt x="330784" y="0"/>
                  </a:moveTo>
                  <a:lnTo>
                    <a:pt x="255879" y="0"/>
                  </a:lnTo>
                  <a:lnTo>
                    <a:pt x="255879" y="183222"/>
                  </a:lnTo>
                  <a:lnTo>
                    <a:pt x="330784" y="183222"/>
                  </a:lnTo>
                  <a:lnTo>
                    <a:pt x="330784" y="0"/>
                  </a:lnTo>
                  <a:close/>
                </a:path>
              </a:pathLst>
            </a:custGeom>
            <a:solidFill>
              <a:srgbClr val="ffab33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76" name="Group 16"/>
          <p:cNvGrpSpPr/>
          <p:nvPr/>
        </p:nvGrpSpPr>
        <p:grpSpPr>
          <a:xfrm>
            <a:off x="1834200" y="7606080"/>
            <a:ext cx="449640" cy="426960"/>
            <a:chOff x="1834200" y="7606080"/>
            <a:chExt cx="449640" cy="426960"/>
          </a:xfrm>
        </p:grpSpPr>
        <p:sp>
          <p:nvSpPr>
            <p:cNvPr id="177" name="CustomShape 17"/>
            <p:cNvSpPr/>
            <p:nvPr/>
          </p:nvSpPr>
          <p:spPr>
            <a:xfrm>
              <a:off x="1857960" y="7606080"/>
              <a:ext cx="425880" cy="425880"/>
            </a:xfrm>
            <a:custGeom>
              <a:avLst/>
              <a:gdLst/>
              <a:ahLst/>
              <a:rect l="l" t="t" r="r" b="b"/>
              <a:pathLst>
                <a:path w="426719" h="426720">
                  <a:moveTo>
                    <a:pt x="236333" y="258422"/>
                  </a:moveTo>
                  <a:lnTo>
                    <a:pt x="167758" y="189847"/>
                  </a:lnTo>
                  <a:lnTo>
                    <a:pt x="245260" y="112345"/>
                  </a:lnTo>
                  <a:lnTo>
                    <a:pt x="243735" y="105694"/>
                  </a:lnTo>
                  <a:lnTo>
                    <a:pt x="242835" y="98793"/>
                  </a:lnTo>
                  <a:lnTo>
                    <a:pt x="242835" y="91679"/>
                  </a:lnTo>
                  <a:lnTo>
                    <a:pt x="250039" y="55993"/>
                  </a:lnTo>
                  <a:lnTo>
                    <a:pt x="269688" y="26851"/>
                  </a:lnTo>
                  <a:lnTo>
                    <a:pt x="298833" y="7204"/>
                  </a:lnTo>
                  <a:lnTo>
                    <a:pt x="334526" y="0"/>
                  </a:lnTo>
                  <a:lnTo>
                    <a:pt x="342458" y="1815"/>
                  </a:lnTo>
                  <a:lnTo>
                    <a:pt x="348992" y="6666"/>
                  </a:lnTo>
                  <a:lnTo>
                    <a:pt x="351447" y="13660"/>
                  </a:lnTo>
                  <a:lnTo>
                    <a:pt x="347141" y="21904"/>
                  </a:lnTo>
                  <a:lnTo>
                    <a:pt x="312847" y="56197"/>
                  </a:lnTo>
                  <a:lnTo>
                    <a:pt x="311419" y="60127"/>
                  </a:lnTo>
                  <a:lnTo>
                    <a:pt x="324287" y="101918"/>
                  </a:lnTo>
                  <a:lnTo>
                    <a:pt x="355718" y="116213"/>
                  </a:lnTo>
                  <a:lnTo>
                    <a:pt x="421240" y="116213"/>
                  </a:lnTo>
                  <a:lnTo>
                    <a:pt x="418989" y="127365"/>
                  </a:lnTo>
                  <a:lnTo>
                    <a:pt x="399341" y="156506"/>
                  </a:lnTo>
                  <a:lnTo>
                    <a:pt x="370200" y="176154"/>
                  </a:lnTo>
                  <a:lnTo>
                    <a:pt x="346528" y="180933"/>
                  </a:lnTo>
                  <a:lnTo>
                    <a:pt x="313835" y="180933"/>
                  </a:lnTo>
                  <a:lnTo>
                    <a:pt x="236333" y="258422"/>
                  </a:lnTo>
                  <a:close/>
                  <a:moveTo>
                    <a:pt x="420920" y="79064"/>
                  </a:moveTo>
                  <a:lnTo>
                    <a:pt x="404289" y="79064"/>
                  </a:lnTo>
                  <a:lnTo>
                    <a:pt x="412534" y="74755"/>
                  </a:lnTo>
                  <a:lnTo>
                    <a:pt x="419531" y="77195"/>
                  </a:lnTo>
                  <a:lnTo>
                    <a:pt x="420920" y="79064"/>
                  </a:lnTo>
                  <a:close/>
                  <a:moveTo>
                    <a:pt x="421240" y="116213"/>
                  </a:moveTo>
                  <a:lnTo>
                    <a:pt x="355718" y="116213"/>
                  </a:lnTo>
                  <a:lnTo>
                    <a:pt x="366078" y="114786"/>
                  </a:lnTo>
                  <a:lnTo>
                    <a:pt x="370013" y="113352"/>
                  </a:lnTo>
                  <a:lnTo>
                    <a:pt x="404289" y="79064"/>
                  </a:lnTo>
                  <a:lnTo>
                    <a:pt x="420920" y="79064"/>
                  </a:lnTo>
                  <a:lnTo>
                    <a:pt x="424383" y="83723"/>
                  </a:lnTo>
                  <a:lnTo>
                    <a:pt x="426193" y="91679"/>
                  </a:lnTo>
                  <a:lnTo>
                    <a:pt x="421240" y="116213"/>
                  </a:lnTo>
                  <a:close/>
                  <a:moveTo>
                    <a:pt x="334514" y="183358"/>
                  </a:moveTo>
                  <a:lnTo>
                    <a:pt x="327388" y="183358"/>
                  </a:lnTo>
                  <a:lnTo>
                    <a:pt x="320499" y="182458"/>
                  </a:lnTo>
                  <a:lnTo>
                    <a:pt x="313835" y="180933"/>
                  </a:lnTo>
                  <a:lnTo>
                    <a:pt x="346528" y="180933"/>
                  </a:lnTo>
                  <a:lnTo>
                    <a:pt x="334514" y="183358"/>
                  </a:lnTo>
                  <a:close/>
                  <a:moveTo>
                    <a:pt x="47885" y="426206"/>
                  </a:moveTo>
                  <a:lnTo>
                    <a:pt x="29865" y="422701"/>
                  </a:lnTo>
                  <a:lnTo>
                    <a:pt x="14018" y="412188"/>
                  </a:lnTo>
                  <a:lnTo>
                    <a:pt x="3504" y="396345"/>
                  </a:lnTo>
                  <a:lnTo>
                    <a:pt x="0" y="378325"/>
                  </a:lnTo>
                  <a:lnTo>
                    <a:pt x="3504" y="360305"/>
                  </a:lnTo>
                  <a:lnTo>
                    <a:pt x="14018" y="344463"/>
                  </a:lnTo>
                  <a:lnTo>
                    <a:pt x="166408" y="192085"/>
                  </a:lnTo>
                  <a:lnTo>
                    <a:pt x="234108" y="259810"/>
                  </a:lnTo>
                  <a:lnTo>
                    <a:pt x="132948" y="360978"/>
                  </a:lnTo>
                  <a:lnTo>
                    <a:pt x="48174" y="360978"/>
                  </a:lnTo>
                  <a:lnTo>
                    <a:pt x="40964" y="362437"/>
                  </a:lnTo>
                  <a:lnTo>
                    <a:pt x="35075" y="366414"/>
                  </a:lnTo>
                  <a:lnTo>
                    <a:pt x="31102" y="372308"/>
                  </a:lnTo>
                  <a:lnTo>
                    <a:pt x="29646" y="379519"/>
                  </a:lnTo>
                  <a:lnTo>
                    <a:pt x="31101" y="386729"/>
                  </a:lnTo>
                  <a:lnTo>
                    <a:pt x="35070" y="392618"/>
                  </a:lnTo>
                  <a:lnTo>
                    <a:pt x="40959" y="396591"/>
                  </a:lnTo>
                  <a:lnTo>
                    <a:pt x="48174" y="398047"/>
                  </a:lnTo>
                  <a:lnTo>
                    <a:pt x="95882" y="398047"/>
                  </a:lnTo>
                  <a:lnTo>
                    <a:pt x="81743" y="412188"/>
                  </a:lnTo>
                  <a:lnTo>
                    <a:pt x="65902" y="422701"/>
                  </a:lnTo>
                  <a:lnTo>
                    <a:pt x="47885" y="426206"/>
                  </a:lnTo>
                  <a:close/>
                  <a:moveTo>
                    <a:pt x="95882" y="398047"/>
                  </a:moveTo>
                  <a:lnTo>
                    <a:pt x="48174" y="398047"/>
                  </a:lnTo>
                  <a:lnTo>
                    <a:pt x="55389" y="396591"/>
                  </a:lnTo>
                  <a:lnTo>
                    <a:pt x="61278" y="392618"/>
                  </a:lnTo>
                  <a:lnTo>
                    <a:pt x="65247" y="386729"/>
                  </a:lnTo>
                  <a:lnTo>
                    <a:pt x="66702" y="379519"/>
                  </a:lnTo>
                  <a:lnTo>
                    <a:pt x="65247" y="372302"/>
                  </a:lnTo>
                  <a:lnTo>
                    <a:pt x="61278" y="366409"/>
                  </a:lnTo>
                  <a:lnTo>
                    <a:pt x="55389" y="362435"/>
                  </a:lnTo>
                  <a:lnTo>
                    <a:pt x="48174" y="360978"/>
                  </a:lnTo>
                  <a:lnTo>
                    <a:pt x="132948" y="360978"/>
                  </a:lnTo>
                  <a:lnTo>
                    <a:pt x="95882" y="398047"/>
                  </a:lnTo>
                  <a:close/>
                </a:path>
              </a:pathLst>
            </a:custGeom>
            <a:solidFill>
              <a:srgbClr val="655958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8" name="CustomShape 18"/>
            <p:cNvSpPr/>
            <p:nvPr/>
          </p:nvSpPr>
          <p:spPr>
            <a:xfrm>
              <a:off x="1917360" y="7669800"/>
              <a:ext cx="363240" cy="363240"/>
            </a:xfrm>
            <a:custGeom>
              <a:avLst/>
              <a:gdLst/>
              <a:ahLst/>
              <a:rect l="l" t="t" r="r" b="b"/>
              <a:pathLst>
                <a:path w="363855" h="363854">
                  <a:moveTo>
                    <a:pt x="328321" y="363640"/>
                  </a:moveTo>
                  <a:lnTo>
                    <a:pt x="11380" y="61394"/>
                  </a:lnTo>
                  <a:lnTo>
                    <a:pt x="0" y="35323"/>
                  </a:lnTo>
                  <a:lnTo>
                    <a:pt x="2251" y="21674"/>
                  </a:lnTo>
                  <a:lnTo>
                    <a:pt x="9867" y="9872"/>
                  </a:lnTo>
                  <a:lnTo>
                    <a:pt x="21667" y="2254"/>
                  </a:lnTo>
                  <a:lnTo>
                    <a:pt x="35314" y="0"/>
                  </a:lnTo>
                  <a:lnTo>
                    <a:pt x="49117" y="3059"/>
                  </a:lnTo>
                  <a:lnTo>
                    <a:pt x="61389" y="11384"/>
                  </a:lnTo>
                  <a:lnTo>
                    <a:pt x="352255" y="302250"/>
                  </a:lnTo>
                  <a:lnTo>
                    <a:pt x="360575" y="314516"/>
                  </a:lnTo>
                  <a:lnTo>
                    <a:pt x="363635" y="328321"/>
                  </a:lnTo>
                  <a:lnTo>
                    <a:pt x="361383" y="341970"/>
                  </a:lnTo>
                  <a:lnTo>
                    <a:pt x="353767" y="353772"/>
                  </a:lnTo>
                  <a:lnTo>
                    <a:pt x="341971" y="361388"/>
                  </a:lnTo>
                  <a:lnTo>
                    <a:pt x="328321" y="363640"/>
                  </a:lnTo>
                  <a:close/>
                </a:path>
              </a:pathLst>
            </a:custGeom>
            <a:solidFill>
              <a:srgbClr val="f48f0c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9" name="CustomShape 19"/>
            <p:cNvSpPr/>
            <p:nvPr/>
          </p:nvSpPr>
          <p:spPr>
            <a:xfrm>
              <a:off x="1834200" y="7606440"/>
              <a:ext cx="270360" cy="215640"/>
            </a:xfrm>
            <a:custGeom>
              <a:avLst/>
              <a:gdLst/>
              <a:ahLst/>
              <a:rect l="l" t="t" r="r" b="b"/>
              <a:pathLst>
                <a:path w="271144" h="216534">
                  <a:moveTo>
                    <a:pt x="71106" y="216250"/>
                  </a:moveTo>
                  <a:lnTo>
                    <a:pt x="5274" y="160966"/>
                  </a:lnTo>
                  <a:lnTo>
                    <a:pt x="0" y="151785"/>
                  </a:lnTo>
                  <a:lnTo>
                    <a:pt x="586" y="143776"/>
                  </a:lnTo>
                  <a:lnTo>
                    <a:pt x="3516" y="138111"/>
                  </a:lnTo>
                  <a:lnTo>
                    <a:pt x="5274" y="135962"/>
                  </a:lnTo>
                  <a:lnTo>
                    <a:pt x="17776" y="123460"/>
                  </a:lnTo>
                  <a:lnTo>
                    <a:pt x="26958" y="118185"/>
                  </a:lnTo>
                  <a:lnTo>
                    <a:pt x="34967" y="118771"/>
                  </a:lnTo>
                  <a:lnTo>
                    <a:pt x="40632" y="121701"/>
                  </a:lnTo>
                  <a:lnTo>
                    <a:pt x="42781" y="123460"/>
                  </a:lnTo>
                  <a:lnTo>
                    <a:pt x="130297" y="35944"/>
                  </a:lnTo>
                  <a:lnTo>
                    <a:pt x="178157" y="5665"/>
                  </a:lnTo>
                  <a:lnTo>
                    <a:pt x="222501" y="0"/>
                  </a:lnTo>
                  <a:lnTo>
                    <a:pt x="255124" y="6055"/>
                  </a:lnTo>
                  <a:lnTo>
                    <a:pt x="267822" y="10939"/>
                  </a:lnTo>
                  <a:lnTo>
                    <a:pt x="269385" y="12892"/>
                  </a:lnTo>
                  <a:lnTo>
                    <a:pt x="270948" y="17190"/>
                  </a:lnTo>
                  <a:lnTo>
                    <a:pt x="267822" y="21488"/>
                  </a:lnTo>
                  <a:lnTo>
                    <a:pt x="255320" y="23441"/>
                  </a:lnTo>
                  <a:lnTo>
                    <a:pt x="238520" y="23832"/>
                  </a:lnTo>
                  <a:lnTo>
                    <a:pt x="224064" y="26567"/>
                  </a:lnTo>
                  <a:lnTo>
                    <a:pt x="209608" y="33990"/>
                  </a:lnTo>
                  <a:lnTo>
                    <a:pt x="192808" y="48446"/>
                  </a:lnTo>
                  <a:lnTo>
                    <a:pt x="180306" y="68762"/>
                  </a:lnTo>
                  <a:lnTo>
                    <a:pt x="177180" y="89078"/>
                  </a:lnTo>
                  <a:lnTo>
                    <a:pt x="178743" y="104706"/>
                  </a:lnTo>
                  <a:lnTo>
                    <a:pt x="180306" y="110957"/>
                  </a:lnTo>
                  <a:lnTo>
                    <a:pt x="130297" y="160966"/>
                  </a:lnTo>
                  <a:lnTo>
                    <a:pt x="119546" y="158413"/>
                  </a:lnTo>
                  <a:lnTo>
                    <a:pt x="109251" y="160537"/>
                  </a:lnTo>
                  <a:lnTo>
                    <a:pt x="99858" y="165757"/>
                  </a:lnTo>
                  <a:lnTo>
                    <a:pt x="91815" y="172494"/>
                  </a:lnTo>
                  <a:lnTo>
                    <a:pt x="92790" y="173469"/>
                  </a:lnTo>
                  <a:lnTo>
                    <a:pt x="98064" y="182650"/>
                  </a:lnTo>
                  <a:lnTo>
                    <a:pt x="97478" y="190659"/>
                  </a:lnTo>
                  <a:lnTo>
                    <a:pt x="94548" y="196325"/>
                  </a:lnTo>
                  <a:lnTo>
                    <a:pt x="92790" y="198473"/>
                  </a:lnTo>
                  <a:lnTo>
                    <a:pt x="80288" y="210976"/>
                  </a:lnTo>
                  <a:lnTo>
                    <a:pt x="71106" y="216250"/>
                  </a:lnTo>
                  <a:close/>
                </a:path>
              </a:pathLst>
            </a:custGeom>
            <a:solidFill>
              <a:srgbClr val="655958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180" name="object 35" descr=""/>
          <p:cNvPicPr/>
          <p:nvPr/>
        </p:nvPicPr>
        <p:blipFill>
          <a:blip r:embed="rId16"/>
          <a:stretch/>
        </p:blipFill>
        <p:spPr>
          <a:xfrm>
            <a:off x="2822040" y="1793160"/>
            <a:ext cx="496080" cy="496080"/>
          </a:xfrm>
          <a:prstGeom prst="rect">
            <a:avLst/>
          </a:prstGeom>
          <a:ln>
            <a:noFill/>
          </a:ln>
        </p:spPr>
      </p:pic>
      <p:pic>
        <p:nvPicPr>
          <p:cNvPr id="181" name="object 36" descr=""/>
          <p:cNvPicPr/>
          <p:nvPr/>
        </p:nvPicPr>
        <p:blipFill>
          <a:blip r:embed="rId17"/>
          <a:stretch/>
        </p:blipFill>
        <p:spPr>
          <a:xfrm>
            <a:off x="6364440" y="9966240"/>
            <a:ext cx="486720" cy="486720"/>
          </a:xfrm>
          <a:prstGeom prst="rect">
            <a:avLst/>
          </a:prstGeom>
          <a:ln>
            <a:noFill/>
          </a:ln>
        </p:spPr>
      </p:pic>
      <p:pic>
        <p:nvPicPr>
          <p:cNvPr id="182" name="object 37" descr=""/>
          <p:cNvPicPr/>
          <p:nvPr/>
        </p:nvPicPr>
        <p:blipFill>
          <a:blip r:embed="rId18"/>
          <a:stretch/>
        </p:blipFill>
        <p:spPr>
          <a:xfrm>
            <a:off x="392040" y="8648280"/>
            <a:ext cx="475200" cy="475200"/>
          </a:xfrm>
          <a:prstGeom prst="rect">
            <a:avLst/>
          </a:prstGeom>
          <a:ln>
            <a:noFill/>
          </a:ln>
        </p:spPr>
      </p:pic>
      <p:pic>
        <p:nvPicPr>
          <p:cNvPr id="183" name="object 38" descr=""/>
          <p:cNvPicPr/>
          <p:nvPr/>
        </p:nvPicPr>
        <p:blipFill>
          <a:blip r:embed="rId19"/>
          <a:stretch/>
        </p:blipFill>
        <p:spPr>
          <a:xfrm>
            <a:off x="1849320" y="8660160"/>
            <a:ext cx="445680" cy="445680"/>
          </a:xfrm>
          <a:prstGeom prst="rect">
            <a:avLst/>
          </a:prstGeom>
          <a:ln>
            <a:noFill/>
          </a:ln>
        </p:spPr>
      </p:pic>
      <p:pic>
        <p:nvPicPr>
          <p:cNvPr id="184" name="object 39" descr=""/>
          <p:cNvPicPr/>
          <p:nvPr/>
        </p:nvPicPr>
        <p:blipFill>
          <a:blip r:embed="rId20"/>
          <a:stretch/>
        </p:blipFill>
        <p:spPr>
          <a:xfrm>
            <a:off x="3208320" y="8641080"/>
            <a:ext cx="486720" cy="486720"/>
          </a:xfrm>
          <a:prstGeom prst="rect">
            <a:avLst/>
          </a:prstGeom>
          <a:ln>
            <a:noFill/>
          </a:ln>
        </p:spPr>
      </p:pic>
      <p:pic>
        <p:nvPicPr>
          <p:cNvPr id="185" name="object 40" descr=""/>
          <p:cNvPicPr/>
          <p:nvPr/>
        </p:nvPicPr>
        <p:blipFill>
          <a:blip r:embed="rId21"/>
          <a:stretch/>
        </p:blipFill>
        <p:spPr>
          <a:xfrm>
            <a:off x="4702680" y="8661240"/>
            <a:ext cx="452880" cy="452880"/>
          </a:xfrm>
          <a:prstGeom prst="rect">
            <a:avLst/>
          </a:prstGeom>
          <a:ln>
            <a:noFill/>
          </a:ln>
        </p:spPr>
      </p:pic>
      <p:pic>
        <p:nvPicPr>
          <p:cNvPr id="186" name="object 41" descr=""/>
          <p:cNvPicPr/>
          <p:nvPr/>
        </p:nvPicPr>
        <p:blipFill>
          <a:blip r:embed="rId22"/>
          <a:stretch/>
        </p:blipFill>
        <p:spPr>
          <a:xfrm>
            <a:off x="6401160" y="8651520"/>
            <a:ext cx="463320" cy="463320"/>
          </a:xfrm>
          <a:prstGeom prst="rect">
            <a:avLst/>
          </a:prstGeom>
          <a:ln>
            <a:noFill/>
          </a:ln>
        </p:spPr>
      </p:pic>
      <p:sp>
        <p:nvSpPr>
          <p:cNvPr id="187" name="CustomShape 20"/>
          <p:cNvSpPr/>
          <p:nvPr/>
        </p:nvSpPr>
        <p:spPr>
          <a:xfrm>
            <a:off x="3224520" y="4429080"/>
            <a:ext cx="561960" cy="2019960"/>
          </a:xfrm>
          <a:custGeom>
            <a:avLst/>
            <a:gdLst/>
            <a:ahLst/>
            <a:rect l="l" t="t" r="r" b="b"/>
            <a:pathLst>
              <a:path w="562610" h="1773554">
                <a:moveTo>
                  <a:pt x="281223" y="1772984"/>
                </a:moveTo>
                <a:lnTo>
                  <a:pt x="0" y="0"/>
                </a:lnTo>
                <a:lnTo>
                  <a:pt x="562446" y="0"/>
                </a:lnTo>
                <a:lnTo>
                  <a:pt x="281223" y="1772984"/>
                </a:lnTo>
                <a:close/>
              </a:path>
            </a:pathLst>
          </a:custGeom>
          <a:solidFill>
            <a:srgbClr val="e7e3c7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88" name="object 43" descr=""/>
          <p:cNvPicPr/>
          <p:nvPr/>
        </p:nvPicPr>
        <p:blipFill>
          <a:blip r:embed="rId23"/>
          <a:stretch/>
        </p:blipFill>
        <p:spPr>
          <a:xfrm>
            <a:off x="6699600" y="92160"/>
            <a:ext cx="723960" cy="723960"/>
          </a:xfrm>
          <a:prstGeom prst="rect">
            <a:avLst/>
          </a:prstGeom>
          <a:ln>
            <a:noFill/>
          </a:ln>
        </p:spPr>
      </p:pic>
      <p:pic>
        <p:nvPicPr>
          <p:cNvPr id="189" name="object 44" descr=""/>
          <p:cNvPicPr/>
          <p:nvPr/>
        </p:nvPicPr>
        <p:blipFill>
          <a:blip r:embed="rId24"/>
          <a:stretch/>
        </p:blipFill>
        <p:spPr>
          <a:xfrm>
            <a:off x="1384920" y="3544920"/>
            <a:ext cx="409320" cy="409320"/>
          </a:xfrm>
          <a:prstGeom prst="rect">
            <a:avLst/>
          </a:prstGeom>
          <a:ln>
            <a:noFill/>
          </a:ln>
        </p:spPr>
      </p:pic>
      <p:sp>
        <p:nvSpPr>
          <p:cNvPr id="190" name="CustomShape 21"/>
          <p:cNvSpPr/>
          <p:nvPr/>
        </p:nvSpPr>
        <p:spPr>
          <a:xfrm>
            <a:off x="617040" y="9589680"/>
            <a:ext cx="4422600" cy="319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4760" bIns="0">
            <a:spAutoFit/>
          </a:bodyPr>
          <a:p>
            <a:pPr marL="12600">
              <a:lnSpc>
                <a:spcPct val="100000"/>
              </a:lnSpc>
              <a:spcBef>
                <a:spcPts val="113"/>
              </a:spcBef>
            </a:pPr>
            <a:r>
              <a:rPr b="0" lang="fr-FR" sz="20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FICHE RÉALISÉE PAR :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191" name="CustomShape 22"/>
          <p:cNvSpPr/>
          <p:nvPr/>
        </p:nvSpPr>
        <p:spPr>
          <a:xfrm>
            <a:off x="516240" y="1266840"/>
            <a:ext cx="4336200" cy="349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fr-FR" sz="1700" spc="-1" strike="noStrike">
                <a:solidFill>
                  <a:srgbClr val="000000"/>
                </a:solidFill>
                <a:latin typeface="Arial Narrow"/>
                <a:ea typeface="DejaVu Sans"/>
              </a:rPr>
              <a:t>UN DOUTE SUR TA SITUATION ÉNERGÉTIQUE ?</a:t>
            </a:r>
            <a:endParaRPr b="0" lang="fr-FR" sz="1700" spc="-1" strike="noStrike">
              <a:latin typeface="Arial"/>
            </a:endParaRPr>
          </a:p>
        </p:txBody>
      </p:sp>
      <p:sp>
        <p:nvSpPr>
          <p:cNvPr id="192" name="CustomShape 23"/>
          <p:cNvSpPr/>
          <p:nvPr/>
        </p:nvSpPr>
        <p:spPr>
          <a:xfrm>
            <a:off x="1068480" y="2374920"/>
            <a:ext cx="2071800" cy="438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9240" bIns="0">
            <a:spAutoFit/>
          </a:bodyPr>
          <a:p>
            <a:pPr marL="12600">
              <a:lnSpc>
                <a:spcPct val="100000"/>
              </a:lnSpc>
              <a:spcBef>
                <a:spcPts val="309"/>
              </a:spcBef>
            </a:pPr>
            <a:r>
              <a:rPr b="1" lang="fr-FR" sz="12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25"/>
              </a:rPr>
              <a:t>fais le test du conformètre</a:t>
            </a:r>
            <a:endParaRPr b="0" lang="fr-FR" sz="1200" spc="-1" strike="noStrike">
              <a:latin typeface="Arial"/>
            </a:endParaRPr>
          </a:p>
          <a:p>
            <a:pPr marL="519480">
              <a:lnSpc>
                <a:spcPct val="100000"/>
              </a:lnSpc>
              <a:spcBef>
                <a:spcPts val="210"/>
              </a:spcBef>
            </a:pPr>
            <a:r>
              <a:rPr b="0" lang="fr-FR" sz="12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en 1 minute !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193" name="CustomShape 24"/>
          <p:cNvSpPr/>
          <p:nvPr/>
        </p:nvSpPr>
        <p:spPr>
          <a:xfrm>
            <a:off x="3456000" y="2222640"/>
            <a:ext cx="3647520" cy="65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240" algn="ctr">
              <a:lnSpc>
                <a:spcPct val="114000"/>
              </a:lnSpc>
              <a:spcBef>
                <a:spcPts val="99"/>
              </a:spcBef>
            </a:pPr>
            <a:r>
              <a:rPr b="0" lang="fr-FR" sz="12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Vérifie que ton logement est décent grâce  </a:t>
            </a:r>
            <a:r>
              <a:rPr b="0" lang="fr-FR" sz="1200" spc="-1" strike="noStrike" u="sng">
                <a:solidFill>
                  <a:srgbClr val="0000ff"/>
                </a:solidFill>
                <a:uFillTx/>
                <a:latin typeface="Avenir Next LT Pro"/>
                <a:ea typeface="DejaVu Sans"/>
                <a:hlinkClick r:id="rId26"/>
              </a:rPr>
              <a:t>au </a:t>
            </a:r>
            <a:endParaRPr b="0" lang="fr-FR" sz="1200" spc="-1" strike="noStrike">
              <a:latin typeface="Arial"/>
            </a:endParaRPr>
          </a:p>
          <a:p>
            <a:pPr marL="12240" algn="ctr">
              <a:lnSpc>
                <a:spcPct val="114000"/>
              </a:lnSpc>
              <a:spcBef>
                <a:spcPts val="99"/>
              </a:spcBef>
            </a:pPr>
            <a:r>
              <a:rPr b="1" lang="fr-FR" sz="1200" spc="-1" strike="noStrike" u="sng">
                <a:solidFill>
                  <a:srgbClr val="0000ff"/>
                </a:solidFill>
                <a:uFillTx/>
                <a:latin typeface="Avenir Next LT Pro"/>
                <a:ea typeface="DejaVu Sans"/>
                <a:hlinkClick r:id="rId27"/>
              </a:rPr>
              <a:t>g</a:t>
            </a:r>
            <a:r>
              <a:rPr b="1" lang="fr-FR" sz="12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28"/>
              </a:rPr>
              <a:t>uide pratique, aides, conseils</a:t>
            </a:r>
            <a:r>
              <a:rPr b="1" lang="fr-FR" sz="12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29"/>
              </a:rPr>
              <a:t> </a:t>
            </a:r>
            <a:r>
              <a:rPr b="0" lang="fr-FR" sz="12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30"/>
              </a:rPr>
              <a:t>de l'ADIL  et de la CAF </a:t>
            </a:r>
            <a:r>
              <a:rPr b="0" lang="fr-FR" sz="12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de ton département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194" name="CustomShape 25"/>
          <p:cNvSpPr/>
          <p:nvPr/>
        </p:nvSpPr>
        <p:spPr>
          <a:xfrm>
            <a:off x="583920" y="2981520"/>
            <a:ext cx="1667520" cy="349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fr-FR" sz="1700" spc="-1" strike="noStrike">
                <a:solidFill>
                  <a:srgbClr val="000000"/>
                </a:solidFill>
                <a:latin typeface="Arial Narrow"/>
                <a:ea typeface="DejaVu Sans"/>
              </a:rPr>
              <a:t>BESOIN D'AIDE ?</a:t>
            </a:r>
            <a:endParaRPr b="0" lang="fr-FR" sz="1700" spc="-1" strike="noStrike">
              <a:latin typeface="Arial"/>
            </a:endParaRPr>
          </a:p>
        </p:txBody>
      </p:sp>
      <p:sp>
        <p:nvSpPr>
          <p:cNvPr id="195" name="CustomShape 26"/>
          <p:cNvSpPr/>
          <p:nvPr/>
        </p:nvSpPr>
        <p:spPr>
          <a:xfrm>
            <a:off x="1167480" y="3907080"/>
            <a:ext cx="921240" cy="46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indent="79200">
              <a:lnSpc>
                <a:spcPct val="115000"/>
              </a:lnSpc>
              <a:spcBef>
                <a:spcPts val="99"/>
              </a:spcBef>
            </a:pPr>
            <a:r>
              <a:rPr b="0" lang="fr-FR" sz="13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Les aides  financières</a:t>
            </a:r>
            <a:endParaRPr b="0" lang="fr-FR" sz="1300" spc="-1" strike="noStrike">
              <a:latin typeface="Arial"/>
            </a:endParaRPr>
          </a:p>
        </p:txBody>
      </p:sp>
      <p:sp>
        <p:nvSpPr>
          <p:cNvPr id="196" name="CustomShape 27"/>
          <p:cNvSpPr/>
          <p:nvPr/>
        </p:nvSpPr>
        <p:spPr>
          <a:xfrm>
            <a:off x="5202360" y="3402720"/>
            <a:ext cx="1054080" cy="69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240" algn="ctr">
              <a:lnSpc>
                <a:spcPct val="115000"/>
              </a:lnSpc>
              <a:spcBef>
                <a:spcPts val="99"/>
              </a:spcBef>
            </a:pPr>
            <a:r>
              <a:rPr b="0" lang="fr-FR" sz="13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Les aides  juridiques et  autres</a:t>
            </a:r>
            <a:endParaRPr b="0" lang="fr-FR" sz="1300" spc="-1" strike="noStrike">
              <a:latin typeface="Arial"/>
            </a:endParaRPr>
          </a:p>
        </p:txBody>
      </p:sp>
      <p:sp>
        <p:nvSpPr>
          <p:cNvPr id="197" name="CustomShape 28"/>
          <p:cNvSpPr/>
          <p:nvPr/>
        </p:nvSpPr>
        <p:spPr>
          <a:xfrm>
            <a:off x="4001400" y="4364640"/>
            <a:ext cx="47520" cy="47520"/>
          </a:xfrm>
          <a:custGeom>
            <a:avLst/>
            <a:gdLst/>
            <a:ahLst/>
            <a:rect l="l" t="t" r="r" b="b"/>
            <a:pathLst>
              <a:path w="48260" h="48260">
                <a:moveTo>
                  <a:pt x="26992" y="47664"/>
                </a:moveTo>
                <a:lnTo>
                  <a:pt x="20672" y="47664"/>
                </a:lnTo>
                <a:lnTo>
                  <a:pt x="17632" y="47060"/>
                </a:lnTo>
                <a:lnTo>
                  <a:pt x="0" y="26992"/>
                </a:lnTo>
                <a:lnTo>
                  <a:pt x="0" y="20672"/>
                </a:lnTo>
                <a:lnTo>
                  <a:pt x="20672" y="0"/>
                </a:lnTo>
                <a:lnTo>
                  <a:pt x="26992" y="0"/>
                </a:lnTo>
                <a:lnTo>
                  <a:pt x="47664" y="23832"/>
                </a:lnTo>
                <a:lnTo>
                  <a:pt x="47664" y="26992"/>
                </a:lnTo>
                <a:lnTo>
                  <a:pt x="26992" y="476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CustomShape 29"/>
          <p:cNvSpPr/>
          <p:nvPr/>
        </p:nvSpPr>
        <p:spPr>
          <a:xfrm>
            <a:off x="4001400" y="4745880"/>
            <a:ext cx="47520" cy="47520"/>
          </a:xfrm>
          <a:custGeom>
            <a:avLst/>
            <a:gdLst/>
            <a:ahLst/>
            <a:rect l="l" t="t" r="r" b="b"/>
            <a:pathLst>
              <a:path w="48260" h="48260">
                <a:moveTo>
                  <a:pt x="26992" y="47664"/>
                </a:moveTo>
                <a:lnTo>
                  <a:pt x="20672" y="47664"/>
                </a:lnTo>
                <a:lnTo>
                  <a:pt x="17632" y="47060"/>
                </a:lnTo>
                <a:lnTo>
                  <a:pt x="0" y="26992"/>
                </a:lnTo>
                <a:lnTo>
                  <a:pt x="0" y="20672"/>
                </a:lnTo>
                <a:lnTo>
                  <a:pt x="20672" y="0"/>
                </a:lnTo>
                <a:lnTo>
                  <a:pt x="26992" y="0"/>
                </a:lnTo>
                <a:lnTo>
                  <a:pt x="47664" y="23832"/>
                </a:lnTo>
                <a:lnTo>
                  <a:pt x="47664" y="26992"/>
                </a:lnTo>
                <a:lnTo>
                  <a:pt x="26992" y="476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9" name="CustomShape 30"/>
          <p:cNvSpPr/>
          <p:nvPr/>
        </p:nvSpPr>
        <p:spPr>
          <a:xfrm>
            <a:off x="4001400" y="4936320"/>
            <a:ext cx="47520" cy="47520"/>
          </a:xfrm>
          <a:custGeom>
            <a:avLst/>
            <a:gdLst/>
            <a:ahLst/>
            <a:rect l="l" t="t" r="r" b="b"/>
            <a:pathLst>
              <a:path w="48260" h="48260">
                <a:moveTo>
                  <a:pt x="26992" y="47664"/>
                </a:moveTo>
                <a:lnTo>
                  <a:pt x="20672" y="47664"/>
                </a:lnTo>
                <a:lnTo>
                  <a:pt x="17632" y="47060"/>
                </a:lnTo>
                <a:lnTo>
                  <a:pt x="0" y="26992"/>
                </a:lnTo>
                <a:lnTo>
                  <a:pt x="0" y="20672"/>
                </a:lnTo>
                <a:lnTo>
                  <a:pt x="20672" y="0"/>
                </a:lnTo>
                <a:lnTo>
                  <a:pt x="26992" y="0"/>
                </a:lnTo>
                <a:lnTo>
                  <a:pt x="47664" y="23832"/>
                </a:lnTo>
                <a:lnTo>
                  <a:pt x="47664" y="26992"/>
                </a:lnTo>
                <a:lnTo>
                  <a:pt x="26992" y="476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0" name="CustomShape 31"/>
          <p:cNvSpPr/>
          <p:nvPr/>
        </p:nvSpPr>
        <p:spPr>
          <a:xfrm>
            <a:off x="4001400" y="5343120"/>
            <a:ext cx="47520" cy="47520"/>
          </a:xfrm>
          <a:custGeom>
            <a:avLst/>
            <a:gdLst/>
            <a:ahLst/>
            <a:rect l="l" t="t" r="r" b="b"/>
            <a:pathLst>
              <a:path w="48260" h="48260">
                <a:moveTo>
                  <a:pt x="26992" y="47664"/>
                </a:moveTo>
                <a:lnTo>
                  <a:pt x="20672" y="47664"/>
                </a:lnTo>
                <a:lnTo>
                  <a:pt x="17632" y="47060"/>
                </a:lnTo>
                <a:lnTo>
                  <a:pt x="0" y="26992"/>
                </a:lnTo>
                <a:lnTo>
                  <a:pt x="0" y="20672"/>
                </a:lnTo>
                <a:lnTo>
                  <a:pt x="20672" y="0"/>
                </a:lnTo>
                <a:lnTo>
                  <a:pt x="26992" y="0"/>
                </a:lnTo>
                <a:lnTo>
                  <a:pt x="47664" y="23832"/>
                </a:lnTo>
                <a:lnTo>
                  <a:pt x="47664" y="26992"/>
                </a:lnTo>
                <a:lnTo>
                  <a:pt x="26992" y="476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1" name="CustomShape 32"/>
          <p:cNvSpPr/>
          <p:nvPr/>
        </p:nvSpPr>
        <p:spPr>
          <a:xfrm>
            <a:off x="4001400" y="5508360"/>
            <a:ext cx="47520" cy="47520"/>
          </a:xfrm>
          <a:custGeom>
            <a:avLst/>
            <a:gdLst/>
            <a:ahLst/>
            <a:rect l="l" t="t" r="r" b="b"/>
            <a:pathLst>
              <a:path w="48260" h="48260">
                <a:moveTo>
                  <a:pt x="26992" y="47664"/>
                </a:moveTo>
                <a:lnTo>
                  <a:pt x="20672" y="47664"/>
                </a:lnTo>
                <a:lnTo>
                  <a:pt x="17632" y="47060"/>
                </a:lnTo>
                <a:lnTo>
                  <a:pt x="0" y="26992"/>
                </a:lnTo>
                <a:lnTo>
                  <a:pt x="0" y="20672"/>
                </a:lnTo>
                <a:lnTo>
                  <a:pt x="20672" y="0"/>
                </a:lnTo>
                <a:lnTo>
                  <a:pt x="26992" y="0"/>
                </a:lnTo>
                <a:lnTo>
                  <a:pt x="47664" y="23832"/>
                </a:lnTo>
                <a:lnTo>
                  <a:pt x="47664" y="26992"/>
                </a:lnTo>
                <a:lnTo>
                  <a:pt x="26992" y="476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2" name="CustomShape 33"/>
          <p:cNvSpPr/>
          <p:nvPr/>
        </p:nvSpPr>
        <p:spPr>
          <a:xfrm>
            <a:off x="4001400" y="5889600"/>
            <a:ext cx="47520" cy="47520"/>
          </a:xfrm>
          <a:custGeom>
            <a:avLst/>
            <a:gdLst/>
            <a:ahLst/>
            <a:rect l="l" t="t" r="r" b="b"/>
            <a:pathLst>
              <a:path w="48260" h="48260">
                <a:moveTo>
                  <a:pt x="26992" y="47664"/>
                </a:moveTo>
                <a:lnTo>
                  <a:pt x="20672" y="47664"/>
                </a:lnTo>
                <a:lnTo>
                  <a:pt x="17632" y="47060"/>
                </a:lnTo>
                <a:lnTo>
                  <a:pt x="0" y="26992"/>
                </a:lnTo>
                <a:lnTo>
                  <a:pt x="0" y="20672"/>
                </a:lnTo>
                <a:lnTo>
                  <a:pt x="20672" y="0"/>
                </a:lnTo>
                <a:lnTo>
                  <a:pt x="26992" y="0"/>
                </a:lnTo>
                <a:lnTo>
                  <a:pt x="47664" y="23832"/>
                </a:lnTo>
                <a:lnTo>
                  <a:pt x="47664" y="26992"/>
                </a:lnTo>
                <a:lnTo>
                  <a:pt x="26992" y="476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3" name="CustomShape 34"/>
          <p:cNvSpPr/>
          <p:nvPr/>
        </p:nvSpPr>
        <p:spPr>
          <a:xfrm>
            <a:off x="4140360" y="4255920"/>
            <a:ext cx="3097440" cy="228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13000"/>
              </a:lnSpc>
              <a:spcBef>
                <a:spcPts val="99"/>
              </a:spcBef>
            </a:pP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31"/>
              </a:rPr>
              <a:t>Médiateur national de l'éner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32"/>
              </a:rPr>
              <a:t>g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33"/>
              </a:rPr>
              <a:t>ie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34"/>
              </a:rPr>
              <a:t> </a:t>
            </a: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(médiation  impayés / factures énergie</a:t>
            </a:r>
            <a:endParaRPr b="0" lang="fr-FR" sz="1100" spc="-1" strike="noStrike">
              <a:latin typeface="Arial"/>
            </a:endParaRPr>
          </a:p>
          <a:p>
            <a:pPr marL="12600">
              <a:lnSpc>
                <a:spcPct val="113000"/>
              </a:lnSpc>
            </a:pP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Info logement indigne 0806 706 806 </a:t>
            </a:r>
            <a:endParaRPr b="0" lang="fr-FR" sz="1100" spc="-1" strike="noStrike">
              <a:latin typeface="Arial"/>
            </a:endParaRPr>
          </a:p>
          <a:p>
            <a:pPr marL="12600">
              <a:lnSpc>
                <a:spcPct val="113000"/>
              </a:lnSpc>
            </a:pP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Le site d’</a:t>
            </a:r>
            <a:r>
              <a:rPr b="1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Histologe</a:t>
            </a: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 (pour auto-saisir ta situation) : 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35"/>
              </a:rPr>
              <a:t>https://histologe.beta.gouv.fr/</a:t>
            </a: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 </a:t>
            </a:r>
            <a:endParaRPr b="0" lang="fr-FR" sz="1100" spc="-1" strike="noStrike">
              <a:latin typeface="Arial"/>
            </a:endParaRPr>
          </a:p>
          <a:p>
            <a:pPr marL="12600">
              <a:lnSpc>
                <a:spcPct val="113000"/>
              </a:lnSpc>
            </a:pP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La CAF de ton département (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36"/>
              </a:rPr>
              <a:t>26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37"/>
              </a:rPr>
              <a:t> </a:t>
            </a: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ou 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38"/>
              </a:rPr>
              <a:t>38</a:t>
            </a: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)</a:t>
            </a:r>
            <a:endParaRPr b="0" lang="fr-FR" sz="1100" spc="-1" strike="noStrike">
              <a:latin typeface="Arial"/>
            </a:endParaRPr>
          </a:p>
          <a:p>
            <a:pPr marL="48960" indent="-36000">
              <a:lnSpc>
                <a:spcPct val="113000"/>
              </a:lnSpc>
            </a:pP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Les juristes experts en droit des locataires  de ton ADIL (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39"/>
              </a:rPr>
              <a:t>26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40"/>
              </a:rPr>
              <a:t> </a:t>
            </a: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ou 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41"/>
              </a:rPr>
              <a:t>38</a:t>
            </a: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)</a:t>
            </a:r>
            <a:endParaRPr b="0" lang="fr-FR" sz="1100" spc="-1" strike="noStrike">
              <a:latin typeface="Arial"/>
            </a:endParaRPr>
          </a:p>
          <a:p>
            <a:pPr marL="12600" indent="-36000">
              <a:lnSpc>
                <a:spcPct val="113000"/>
              </a:lnSpc>
            </a:pP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le Service Communal d’Hygiène et de Santé  (SCHS) de ta ville.</a:t>
            </a:r>
            <a:endParaRPr b="0" lang="fr-FR" sz="1100" spc="-1" strike="noStrike">
              <a:latin typeface="Arial"/>
            </a:endParaRPr>
          </a:p>
          <a:p>
            <a:pPr marL="12600" indent="-36000">
              <a:lnSpc>
                <a:spcPct val="113000"/>
              </a:lnSpc>
            </a:pP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La 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42"/>
              </a:rPr>
              <a:t>plateforme dédiée du CCAS de Grenoble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</a:rPr>
              <a:t> </a:t>
            </a:r>
            <a:r>
              <a:rPr b="0" lang="fr-FR" sz="1100" spc="-12" strike="noStrike">
                <a:solidFill>
                  <a:srgbClr val="000000"/>
                </a:solidFill>
                <a:latin typeface="Verdana"/>
                <a:ea typeface="DejaVu Sans"/>
              </a:rPr>
              <a:t>(si</a:t>
            </a:r>
            <a:r>
              <a:rPr b="0" lang="fr-FR" sz="1100" spc="-100" strike="noStrike">
                <a:solidFill>
                  <a:srgbClr val="000000"/>
                </a:solidFill>
                <a:latin typeface="Verdana"/>
                <a:ea typeface="DejaVu Sans"/>
              </a:rPr>
              <a:t> </a:t>
            </a:r>
            <a:r>
              <a:rPr b="0" lang="fr-FR" sz="1100" spc="1" strike="noStrike">
                <a:solidFill>
                  <a:srgbClr val="000000"/>
                </a:solidFill>
                <a:latin typeface="Verdana"/>
                <a:ea typeface="DejaVu Sans"/>
              </a:rPr>
              <a:t>t</a:t>
            </a:r>
            <a:r>
              <a:rPr b="0" lang="fr-FR" sz="1100" spc="35" strike="noStrike">
                <a:solidFill>
                  <a:srgbClr val="000000"/>
                </a:solidFill>
                <a:latin typeface="Verdana"/>
                <a:ea typeface="DejaVu Sans"/>
              </a:rPr>
              <a:t>u</a:t>
            </a:r>
            <a:r>
              <a:rPr b="0" lang="fr-FR" sz="1100" spc="-100" strike="noStrike">
                <a:solidFill>
                  <a:srgbClr val="000000"/>
                </a:solidFill>
                <a:latin typeface="Verdana"/>
                <a:ea typeface="DejaVu Sans"/>
              </a:rPr>
              <a:t> y </a:t>
            </a:r>
            <a:r>
              <a:rPr b="0" lang="fr-FR" sz="1100" spc="35" strike="noStrike">
                <a:solidFill>
                  <a:srgbClr val="000000"/>
                </a:solidFill>
                <a:latin typeface="Verdana"/>
                <a:ea typeface="DejaVu Sans"/>
              </a:rPr>
              <a:t>h</a:t>
            </a:r>
            <a:r>
              <a:rPr b="0" lang="fr-FR" sz="1100" spc="-21" strike="noStrike">
                <a:solidFill>
                  <a:srgbClr val="000000"/>
                </a:solidFill>
                <a:latin typeface="Verdana"/>
                <a:ea typeface="DejaVu Sans"/>
              </a:rPr>
              <a:t>a</a:t>
            </a:r>
            <a:r>
              <a:rPr b="0" lang="fr-FR" sz="1100" spc="49" strike="noStrike">
                <a:solidFill>
                  <a:srgbClr val="000000"/>
                </a:solidFill>
                <a:latin typeface="Verdana"/>
                <a:ea typeface="DejaVu Sans"/>
              </a:rPr>
              <a:t>b</a:t>
            </a:r>
            <a:r>
              <a:rPr b="0" lang="fr-FR" sz="1100" spc="-15" strike="noStrike">
                <a:solidFill>
                  <a:srgbClr val="000000"/>
                </a:solidFill>
                <a:latin typeface="Verdana"/>
                <a:ea typeface="DejaVu Sans"/>
              </a:rPr>
              <a:t>i</a:t>
            </a:r>
            <a:r>
              <a:rPr b="0" lang="fr-FR" sz="1100" spc="1" strike="noStrike">
                <a:solidFill>
                  <a:srgbClr val="000000"/>
                </a:solidFill>
                <a:latin typeface="Verdana"/>
                <a:ea typeface="DejaVu Sans"/>
              </a:rPr>
              <a:t>t</a:t>
            </a:r>
            <a:r>
              <a:rPr b="0" lang="fr-FR" sz="1100" spc="-1" strike="noStrike">
                <a:solidFill>
                  <a:srgbClr val="000000"/>
                </a:solidFill>
                <a:latin typeface="Verdana"/>
                <a:ea typeface="DejaVu Sans"/>
              </a:rPr>
              <a:t>e</a:t>
            </a:r>
            <a:r>
              <a:rPr b="0" lang="fr-FR" sz="1100" spc="-46" strike="noStrike">
                <a:solidFill>
                  <a:srgbClr val="000000"/>
                </a:solidFill>
                <a:latin typeface="Verdana"/>
                <a:ea typeface="DejaVu Sans"/>
              </a:rPr>
              <a:t>s</a:t>
            </a:r>
            <a:r>
              <a:rPr b="0" lang="fr-FR" sz="1100" spc="-100" strike="noStrike">
                <a:solidFill>
                  <a:srgbClr val="000000"/>
                </a:solidFill>
                <a:latin typeface="Verdana"/>
                <a:ea typeface="DejaVu Sans"/>
              </a:rPr>
              <a:t> </a:t>
            </a:r>
            <a:r>
              <a:rPr b="0" lang="fr-FR" sz="1100" spc="-270" strike="noStrike">
                <a:solidFill>
                  <a:srgbClr val="000000"/>
                </a:solidFill>
                <a:latin typeface="Verdana"/>
                <a:ea typeface="DejaVu Sans"/>
              </a:rPr>
              <a:t>:</a:t>
            </a:r>
            <a:r>
              <a:rPr b="0" lang="fr-FR" sz="1100" spc="-100" strike="noStrike">
                <a:solidFill>
                  <a:srgbClr val="000000"/>
                </a:solidFill>
                <a:latin typeface="Verdana"/>
                <a:ea typeface="DejaVu Sans"/>
              </a:rPr>
              <a:t> </a:t>
            </a:r>
            <a:r>
              <a:rPr b="0" lang="fr-FR" sz="1100" spc="15" strike="noStrike">
                <a:solidFill>
                  <a:srgbClr val="000000"/>
                </a:solidFill>
                <a:latin typeface="Verdana"/>
                <a:ea typeface="DejaVu Sans"/>
              </a:rPr>
              <a:t>0</a:t>
            </a:r>
            <a:r>
              <a:rPr b="0" lang="fr-FR" sz="1100" spc="21" strike="noStrike">
                <a:solidFill>
                  <a:srgbClr val="000000"/>
                </a:solidFill>
                <a:latin typeface="Verdana"/>
                <a:ea typeface="DejaVu Sans"/>
              </a:rPr>
              <a:t>4</a:t>
            </a:r>
            <a:r>
              <a:rPr b="0" lang="fr-FR" sz="1100" spc="-100" strike="noStrike">
                <a:solidFill>
                  <a:srgbClr val="000000"/>
                </a:solidFill>
                <a:latin typeface="Verdana"/>
                <a:ea typeface="DejaVu Sans"/>
              </a:rPr>
              <a:t> </a:t>
            </a:r>
            <a:r>
              <a:rPr b="0" lang="fr-FR" sz="1100" spc="-60" strike="noStrike">
                <a:solidFill>
                  <a:srgbClr val="000000"/>
                </a:solidFill>
                <a:latin typeface="Verdana"/>
                <a:ea typeface="DejaVu Sans"/>
              </a:rPr>
              <a:t>7</a:t>
            </a:r>
            <a:r>
              <a:rPr b="0" lang="fr-FR" sz="1100" spc="-32" strike="noStrike">
                <a:solidFill>
                  <a:srgbClr val="000000"/>
                </a:solidFill>
                <a:latin typeface="Verdana"/>
                <a:ea typeface="DejaVu Sans"/>
              </a:rPr>
              <a:t>6</a:t>
            </a:r>
            <a:r>
              <a:rPr b="0" lang="fr-FR" sz="1100" spc="-100" strike="noStrike">
                <a:solidFill>
                  <a:srgbClr val="000000"/>
                </a:solidFill>
                <a:latin typeface="Verdana"/>
                <a:ea typeface="DejaVu Sans"/>
              </a:rPr>
              <a:t> </a:t>
            </a:r>
            <a:r>
              <a:rPr b="0" lang="fr-FR" sz="1100" spc="-35" strike="noStrike">
                <a:solidFill>
                  <a:srgbClr val="000000"/>
                </a:solidFill>
                <a:latin typeface="Verdana"/>
                <a:ea typeface="DejaVu Sans"/>
              </a:rPr>
              <a:t>6</a:t>
            </a:r>
            <a:r>
              <a:rPr b="0" lang="fr-FR" sz="1100" spc="-32" strike="noStrike">
                <a:solidFill>
                  <a:srgbClr val="000000"/>
                </a:solidFill>
                <a:latin typeface="Verdana"/>
                <a:ea typeface="DejaVu Sans"/>
              </a:rPr>
              <a:t>9</a:t>
            </a:r>
            <a:r>
              <a:rPr b="0" lang="fr-FR" sz="1100" spc="-100" strike="noStrike">
                <a:solidFill>
                  <a:srgbClr val="000000"/>
                </a:solidFill>
                <a:latin typeface="Verdana"/>
                <a:ea typeface="DejaVu Sans"/>
              </a:rPr>
              <a:t> </a:t>
            </a:r>
            <a:r>
              <a:rPr b="0" lang="fr-FR" sz="1100" spc="15" strike="noStrike">
                <a:solidFill>
                  <a:srgbClr val="000000"/>
                </a:solidFill>
                <a:latin typeface="Verdana"/>
                <a:ea typeface="DejaVu Sans"/>
              </a:rPr>
              <a:t>4</a:t>
            </a:r>
            <a:r>
              <a:rPr b="0" lang="fr-FR" sz="1100" spc="-32" strike="noStrike">
                <a:solidFill>
                  <a:srgbClr val="000000"/>
                </a:solidFill>
                <a:latin typeface="Verdana"/>
                <a:ea typeface="DejaVu Sans"/>
              </a:rPr>
              <a:t>6</a:t>
            </a:r>
            <a:r>
              <a:rPr b="0" lang="fr-FR" sz="1100" spc="-100" strike="noStrike">
                <a:solidFill>
                  <a:srgbClr val="000000"/>
                </a:solidFill>
                <a:latin typeface="Verdana"/>
                <a:ea typeface="DejaVu Sans"/>
              </a:rPr>
              <a:t> </a:t>
            </a:r>
            <a:r>
              <a:rPr b="0" lang="fr-FR" sz="1100" spc="-80" strike="noStrike">
                <a:solidFill>
                  <a:srgbClr val="000000"/>
                </a:solidFill>
                <a:latin typeface="Verdana"/>
                <a:ea typeface="DejaVu Sans"/>
              </a:rPr>
              <a:t>2</a:t>
            </a:r>
            <a:r>
              <a:rPr b="0" lang="fr-FR" sz="1100" spc="-32" strike="noStrike">
                <a:solidFill>
                  <a:srgbClr val="000000"/>
                </a:solidFill>
                <a:latin typeface="Verdana"/>
                <a:ea typeface="DejaVu Sans"/>
              </a:rPr>
              <a:t>6)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204" name="CustomShape 35"/>
          <p:cNvSpPr/>
          <p:nvPr/>
        </p:nvSpPr>
        <p:spPr>
          <a:xfrm>
            <a:off x="4140360" y="6354720"/>
            <a:ext cx="2555280" cy="18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5" name="CustomShape 36"/>
          <p:cNvSpPr/>
          <p:nvPr/>
        </p:nvSpPr>
        <p:spPr>
          <a:xfrm>
            <a:off x="3057480" y="8083440"/>
            <a:ext cx="897480" cy="21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43"/>
              </a:rPr>
              <a:t>Eco</a:t>
            </a: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44"/>
              </a:rPr>
              <a:t>g</a:t>
            </a: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45"/>
              </a:rPr>
              <a:t>estes</a:t>
            </a:r>
            <a:endParaRPr b="0" lang="fr-FR" sz="1300" spc="-1" strike="noStrike">
              <a:latin typeface="Arial"/>
            </a:endParaRPr>
          </a:p>
        </p:txBody>
      </p:sp>
      <p:sp>
        <p:nvSpPr>
          <p:cNvPr id="206" name="CustomShape 37"/>
          <p:cNvSpPr/>
          <p:nvPr/>
        </p:nvSpPr>
        <p:spPr>
          <a:xfrm>
            <a:off x="321840" y="8092080"/>
            <a:ext cx="901800" cy="21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46"/>
              </a:rPr>
              <a:t>Tutos DIY</a:t>
            </a:r>
            <a:endParaRPr b="0" lang="fr-FR" sz="1300" spc="-1" strike="noStrike">
              <a:latin typeface="Arial"/>
            </a:endParaRPr>
          </a:p>
        </p:txBody>
      </p:sp>
      <p:sp>
        <p:nvSpPr>
          <p:cNvPr id="207" name="CustomShape 38"/>
          <p:cNvSpPr/>
          <p:nvPr/>
        </p:nvSpPr>
        <p:spPr>
          <a:xfrm>
            <a:off x="338760" y="7303680"/>
            <a:ext cx="6903000" cy="212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4760" bIns="0">
            <a:spAutoFit/>
          </a:bodyPr>
          <a:p>
            <a:pPr marL="12600">
              <a:lnSpc>
                <a:spcPct val="100000"/>
              </a:lnSpc>
              <a:spcBef>
                <a:spcPts val="1026"/>
              </a:spcBef>
            </a:pPr>
            <a:r>
              <a:rPr b="1" lang="fr-FR" sz="13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Atelier 21</a:t>
            </a:r>
            <a:r>
              <a:rPr b="1" lang="fr-FR" sz="13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	</a:t>
            </a:r>
            <a:r>
              <a:rPr b="1" lang="fr-FR" sz="13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        Low-Tech Lab</a:t>
            </a:r>
            <a:r>
              <a:rPr b="1" lang="fr-FR" sz="13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	</a:t>
            </a:r>
            <a:r>
              <a:rPr b="1" lang="fr-FR" sz="13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                    ADEME</a:t>
            </a:r>
            <a:r>
              <a:rPr b="1" lang="fr-FR" sz="13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	</a:t>
            </a:r>
            <a:r>
              <a:rPr b="1" lang="fr-FR" sz="13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	</a:t>
            </a:r>
            <a:r>
              <a:rPr b="1" lang="fr-FR" sz="13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Métroénergies</a:t>
            </a:r>
            <a:r>
              <a:rPr b="1" lang="fr-FR" sz="13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	</a:t>
            </a:r>
            <a:r>
              <a:rPr b="1" lang="fr-FR" sz="13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        Etudiant.e.s</a:t>
            </a:r>
            <a:endParaRPr b="0" lang="fr-FR" sz="1300" spc="-1" strike="noStrike">
              <a:latin typeface="Arial"/>
            </a:endParaRPr>
          </a:p>
        </p:txBody>
      </p:sp>
      <p:sp>
        <p:nvSpPr>
          <p:cNvPr id="208" name="CustomShape 39"/>
          <p:cNvSpPr/>
          <p:nvPr/>
        </p:nvSpPr>
        <p:spPr>
          <a:xfrm>
            <a:off x="6058080" y="8042040"/>
            <a:ext cx="1429920" cy="46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indent="119520">
              <a:lnSpc>
                <a:spcPct val="115000"/>
              </a:lnSpc>
              <a:spcBef>
                <a:spcPts val="99"/>
              </a:spcBef>
            </a:pP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47"/>
              </a:rPr>
              <a:t>Site étudiant </a:t>
            </a:r>
            <a:r>
              <a:rPr b="0" lang="fr-FR" sz="13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 </a:t>
            </a:r>
            <a:r>
              <a:rPr b="0" lang="fr-FR" sz="1300" spc="-1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</a:rPr>
              <a:t>Astuces éner</a:t>
            </a:r>
            <a:r>
              <a:rPr b="0" lang="fr-FR" sz="13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gie</a:t>
            </a:r>
            <a:endParaRPr b="0" lang="fr-FR" sz="1300" spc="-1" strike="noStrike">
              <a:latin typeface="Arial"/>
            </a:endParaRPr>
          </a:p>
        </p:txBody>
      </p:sp>
      <p:sp>
        <p:nvSpPr>
          <p:cNvPr id="209" name="CustomShape 40"/>
          <p:cNvSpPr/>
          <p:nvPr/>
        </p:nvSpPr>
        <p:spPr>
          <a:xfrm>
            <a:off x="718560" y="4725720"/>
            <a:ext cx="47520" cy="47520"/>
          </a:xfrm>
          <a:custGeom>
            <a:avLst/>
            <a:gdLst/>
            <a:ahLst/>
            <a:rect l="l" t="t" r="r" b="b"/>
            <a:pathLst>
              <a:path w="48259" h="48260">
                <a:moveTo>
                  <a:pt x="26992" y="47664"/>
                </a:moveTo>
                <a:lnTo>
                  <a:pt x="20672" y="47664"/>
                </a:lnTo>
                <a:lnTo>
                  <a:pt x="17632" y="47060"/>
                </a:lnTo>
                <a:lnTo>
                  <a:pt x="0" y="26992"/>
                </a:lnTo>
                <a:lnTo>
                  <a:pt x="0" y="20672"/>
                </a:lnTo>
                <a:lnTo>
                  <a:pt x="20672" y="0"/>
                </a:lnTo>
                <a:lnTo>
                  <a:pt x="26992" y="0"/>
                </a:lnTo>
                <a:lnTo>
                  <a:pt x="47664" y="23832"/>
                </a:lnTo>
                <a:lnTo>
                  <a:pt x="47664" y="26992"/>
                </a:lnTo>
                <a:lnTo>
                  <a:pt x="26992" y="476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0" name="CustomShape 41"/>
          <p:cNvSpPr/>
          <p:nvPr/>
        </p:nvSpPr>
        <p:spPr>
          <a:xfrm>
            <a:off x="857520" y="4617000"/>
            <a:ext cx="2148120" cy="133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5640" bIns="0">
            <a:spAutoFit/>
          </a:bodyPr>
          <a:p>
            <a:pPr marL="12600">
              <a:lnSpc>
                <a:spcPct val="100000"/>
              </a:lnSpc>
              <a:spcBef>
                <a:spcPts val="281"/>
              </a:spcBef>
            </a:pP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48"/>
              </a:rPr>
              <a:t>Chèque éner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49"/>
              </a:rPr>
              <a:t>g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50"/>
              </a:rPr>
              <a:t>ie</a:t>
            </a:r>
            <a:endParaRPr b="0" lang="fr-FR" sz="1100" spc="-1" strike="noStrike">
              <a:latin typeface="Arial"/>
            </a:endParaRPr>
          </a:p>
          <a:p>
            <a:pPr marL="12600">
              <a:lnSpc>
                <a:spcPct val="113000"/>
              </a:lnSpc>
            </a:pP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51"/>
              </a:rPr>
              <a:t>Fonds Solidarité Lo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52"/>
              </a:rPr>
              <a:t>g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53"/>
              </a:rPr>
              <a:t>ement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54"/>
              </a:rPr>
              <a:t> </a:t>
            </a: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de  ton Département</a:t>
            </a:r>
            <a:endParaRPr b="0" lang="fr-FR" sz="1100" spc="-1" strike="noStrike">
              <a:latin typeface="Arial"/>
            </a:endParaRPr>
          </a:p>
          <a:p>
            <a:pPr marL="12600">
              <a:lnSpc>
                <a:spcPct val="113000"/>
              </a:lnSpc>
            </a:pP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55"/>
              </a:rPr>
              <a:t>Aides au logement </a:t>
            </a: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de la CAF  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56"/>
              </a:rPr>
              <a:t>Aides sociales</a:t>
            </a:r>
            <a:r>
              <a:rPr b="0" lang="fr-FR" sz="11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57"/>
              </a:rPr>
              <a:t> </a:t>
            </a:r>
            <a:r>
              <a:rPr b="0" lang="fr-FR" sz="11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du CROUS  Certains Centres Communaux  d’Action Sociale (CCAS)</a:t>
            </a:r>
            <a:endParaRPr b="0" lang="fr-FR" sz="1100" spc="-1" strike="noStrike">
              <a:latin typeface="Arial"/>
            </a:endParaRPr>
          </a:p>
        </p:txBody>
      </p:sp>
      <p:sp>
        <p:nvSpPr>
          <p:cNvPr id="211" name="CustomShape 42"/>
          <p:cNvSpPr/>
          <p:nvPr/>
        </p:nvSpPr>
        <p:spPr>
          <a:xfrm>
            <a:off x="718560" y="4916160"/>
            <a:ext cx="47520" cy="47520"/>
          </a:xfrm>
          <a:custGeom>
            <a:avLst/>
            <a:gdLst/>
            <a:ahLst/>
            <a:rect l="l" t="t" r="r" b="b"/>
            <a:pathLst>
              <a:path w="48259" h="48260">
                <a:moveTo>
                  <a:pt x="26992" y="47664"/>
                </a:moveTo>
                <a:lnTo>
                  <a:pt x="20672" y="47664"/>
                </a:lnTo>
                <a:lnTo>
                  <a:pt x="17632" y="47060"/>
                </a:lnTo>
                <a:lnTo>
                  <a:pt x="0" y="26992"/>
                </a:lnTo>
                <a:lnTo>
                  <a:pt x="0" y="20672"/>
                </a:lnTo>
                <a:lnTo>
                  <a:pt x="20672" y="0"/>
                </a:lnTo>
                <a:lnTo>
                  <a:pt x="26992" y="0"/>
                </a:lnTo>
                <a:lnTo>
                  <a:pt x="47664" y="23832"/>
                </a:lnTo>
                <a:lnTo>
                  <a:pt x="47664" y="26992"/>
                </a:lnTo>
                <a:lnTo>
                  <a:pt x="26992" y="476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2" name="CustomShape 43"/>
          <p:cNvSpPr/>
          <p:nvPr/>
        </p:nvSpPr>
        <p:spPr>
          <a:xfrm>
            <a:off x="718560" y="5297760"/>
            <a:ext cx="47520" cy="47520"/>
          </a:xfrm>
          <a:custGeom>
            <a:avLst/>
            <a:gdLst/>
            <a:ahLst/>
            <a:rect l="l" t="t" r="r" b="b"/>
            <a:pathLst>
              <a:path w="48259" h="48260">
                <a:moveTo>
                  <a:pt x="26992" y="47664"/>
                </a:moveTo>
                <a:lnTo>
                  <a:pt x="20672" y="47664"/>
                </a:lnTo>
                <a:lnTo>
                  <a:pt x="17632" y="47060"/>
                </a:lnTo>
                <a:lnTo>
                  <a:pt x="0" y="26992"/>
                </a:lnTo>
                <a:lnTo>
                  <a:pt x="0" y="20672"/>
                </a:lnTo>
                <a:lnTo>
                  <a:pt x="20672" y="0"/>
                </a:lnTo>
                <a:lnTo>
                  <a:pt x="26992" y="0"/>
                </a:lnTo>
                <a:lnTo>
                  <a:pt x="47664" y="23832"/>
                </a:lnTo>
                <a:lnTo>
                  <a:pt x="47664" y="26992"/>
                </a:lnTo>
                <a:lnTo>
                  <a:pt x="26992" y="476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3" name="CustomShape 44"/>
          <p:cNvSpPr/>
          <p:nvPr/>
        </p:nvSpPr>
        <p:spPr>
          <a:xfrm>
            <a:off x="718560" y="5488200"/>
            <a:ext cx="47520" cy="47520"/>
          </a:xfrm>
          <a:custGeom>
            <a:avLst/>
            <a:gdLst/>
            <a:ahLst/>
            <a:rect l="l" t="t" r="r" b="b"/>
            <a:pathLst>
              <a:path w="48259" h="48260">
                <a:moveTo>
                  <a:pt x="26992" y="47664"/>
                </a:moveTo>
                <a:lnTo>
                  <a:pt x="20672" y="47664"/>
                </a:lnTo>
                <a:lnTo>
                  <a:pt x="17632" y="47060"/>
                </a:lnTo>
                <a:lnTo>
                  <a:pt x="0" y="26992"/>
                </a:lnTo>
                <a:lnTo>
                  <a:pt x="0" y="20672"/>
                </a:lnTo>
                <a:lnTo>
                  <a:pt x="20672" y="0"/>
                </a:lnTo>
                <a:lnTo>
                  <a:pt x="26992" y="0"/>
                </a:lnTo>
                <a:lnTo>
                  <a:pt x="47664" y="23832"/>
                </a:lnTo>
                <a:lnTo>
                  <a:pt x="47664" y="26992"/>
                </a:lnTo>
                <a:lnTo>
                  <a:pt x="26992" y="476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4" name="CustomShape 45"/>
          <p:cNvSpPr/>
          <p:nvPr/>
        </p:nvSpPr>
        <p:spPr>
          <a:xfrm>
            <a:off x="718560" y="5679000"/>
            <a:ext cx="47520" cy="47520"/>
          </a:xfrm>
          <a:custGeom>
            <a:avLst/>
            <a:gdLst/>
            <a:ahLst/>
            <a:rect l="l" t="t" r="r" b="b"/>
            <a:pathLst>
              <a:path w="48259" h="48260">
                <a:moveTo>
                  <a:pt x="26992" y="47664"/>
                </a:moveTo>
                <a:lnTo>
                  <a:pt x="20672" y="47664"/>
                </a:lnTo>
                <a:lnTo>
                  <a:pt x="17632" y="47060"/>
                </a:lnTo>
                <a:lnTo>
                  <a:pt x="0" y="26992"/>
                </a:lnTo>
                <a:lnTo>
                  <a:pt x="0" y="20672"/>
                </a:lnTo>
                <a:lnTo>
                  <a:pt x="20672" y="0"/>
                </a:lnTo>
                <a:lnTo>
                  <a:pt x="26992" y="0"/>
                </a:lnTo>
                <a:lnTo>
                  <a:pt x="47664" y="23832"/>
                </a:lnTo>
                <a:lnTo>
                  <a:pt x="47664" y="26992"/>
                </a:lnTo>
                <a:lnTo>
                  <a:pt x="26992" y="476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5" name="CustomShape 46"/>
          <p:cNvSpPr/>
          <p:nvPr/>
        </p:nvSpPr>
        <p:spPr>
          <a:xfrm>
            <a:off x="1368000" y="8081280"/>
            <a:ext cx="1365480" cy="210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algn="ctr">
              <a:lnSpc>
                <a:spcPct val="100000"/>
              </a:lnSpc>
              <a:spcBef>
                <a:spcPts val="99"/>
              </a:spcBef>
            </a:pP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58"/>
              </a:rPr>
              <a:t>Tutos bricola</a:t>
            </a: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59"/>
              </a:rPr>
              <a:t>g</a:t>
            </a: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60"/>
              </a:rPr>
              <a:t>e</a:t>
            </a:r>
            <a:endParaRPr b="0" lang="fr-FR" sz="1300" spc="-1" strike="noStrike">
              <a:latin typeface="Arial"/>
            </a:endParaRPr>
          </a:p>
        </p:txBody>
      </p:sp>
      <p:sp>
        <p:nvSpPr>
          <p:cNvPr id="216" name="CustomShape 47"/>
          <p:cNvSpPr/>
          <p:nvPr/>
        </p:nvSpPr>
        <p:spPr>
          <a:xfrm>
            <a:off x="4176000" y="8034120"/>
            <a:ext cx="1665000" cy="46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30680" indent="-118080" algn="ctr">
              <a:lnSpc>
                <a:spcPct val="115000"/>
              </a:lnSpc>
              <a:spcBef>
                <a:spcPts val="99"/>
              </a:spcBef>
            </a:pPr>
            <a:r>
              <a:rPr b="0" lang="fr-FR" sz="1300" spc="-1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</a:rPr>
              <a:t>O</a:t>
            </a: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61"/>
              </a:rPr>
              <a:t>uti</a:t>
            </a: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62"/>
              </a:rPr>
              <a:t>l</a:t>
            </a: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63"/>
              </a:rPr>
              <a:t> </a:t>
            </a: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64"/>
              </a:rPr>
              <a:t>en</a:t>
            </a: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65"/>
              </a:rPr>
              <a:t> </a:t>
            </a: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66"/>
              </a:rPr>
              <a:t>l</a:t>
            </a: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67"/>
              </a:rPr>
              <a:t>ig</a:t>
            </a: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68"/>
              </a:rPr>
              <a:t>ne</a:t>
            </a: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69"/>
              </a:rPr>
              <a:t> </a:t>
            </a: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70"/>
              </a:rPr>
              <a:t>pour </a:t>
            </a: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71"/>
              </a:rPr>
              <a:t> </a:t>
            </a:r>
            <a:r>
              <a:rPr b="0" lang="fr-FR" sz="13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72"/>
              </a:rPr>
              <a:t>suivre sa conso</a:t>
            </a:r>
            <a:endParaRPr b="0" lang="fr-FR" sz="1300" spc="-1" strike="noStrike">
              <a:latin typeface="Arial"/>
            </a:endParaRPr>
          </a:p>
        </p:txBody>
      </p:sp>
      <p:sp>
        <p:nvSpPr>
          <p:cNvPr id="217" name="CustomShape 48"/>
          <p:cNvSpPr/>
          <p:nvPr/>
        </p:nvSpPr>
        <p:spPr>
          <a:xfrm>
            <a:off x="6021360" y="9432000"/>
            <a:ext cx="1535040" cy="46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39680" indent="-127080">
              <a:lnSpc>
                <a:spcPct val="115000"/>
              </a:lnSpc>
              <a:spcBef>
                <a:spcPts val="99"/>
              </a:spcBef>
            </a:pPr>
            <a:r>
              <a:rPr b="0" lang="fr-FR" sz="1300" spc="-55" strike="noStrike" u="sng">
                <a:solidFill>
                  <a:srgbClr val="0000ff"/>
                </a:solidFill>
                <a:uFill>
                  <a:solidFill>
                    <a:srgbClr val="f18612"/>
                  </a:solidFill>
                </a:uFill>
                <a:latin typeface="Avenir Next LT Pro"/>
                <a:ea typeface="DejaVu Sans"/>
                <a:hlinkClick r:id="rId73"/>
              </a:rPr>
              <a:t>F</a:t>
            </a:r>
            <a:r>
              <a:rPr b="0" lang="fr-FR" sz="1300" spc="-92" strike="noStrike" u="sng">
                <a:solidFill>
                  <a:srgbClr val="0000ff"/>
                </a:solidFill>
                <a:uFill>
                  <a:solidFill>
                    <a:srgbClr val="f18612"/>
                  </a:solidFill>
                </a:uFill>
                <a:latin typeface="Avenir Next LT Pro"/>
                <a:ea typeface="DejaVu Sans"/>
                <a:hlinkClick r:id="rId74"/>
              </a:rPr>
              <a:t>i</a:t>
            </a:r>
            <a:r>
              <a:rPr b="0" lang="fr-FR" sz="1300" spc="-55" strike="noStrike" u="sng">
                <a:solidFill>
                  <a:srgbClr val="0000ff"/>
                </a:solidFill>
                <a:uFill>
                  <a:solidFill>
                    <a:srgbClr val="f18612"/>
                  </a:solidFill>
                </a:uFill>
                <a:latin typeface="Avenir Next LT Pro"/>
                <a:ea typeface="DejaVu Sans"/>
                <a:hlinkClick r:id="rId75"/>
              </a:rPr>
              <a:t>c</a:t>
            </a:r>
            <a:r>
              <a:rPr b="0" lang="fr-FR" sz="1300" spc="-52" strike="noStrike" u="sng">
                <a:solidFill>
                  <a:srgbClr val="0000ff"/>
                </a:solidFill>
                <a:uFill>
                  <a:solidFill>
                    <a:srgbClr val="f18612"/>
                  </a:solidFill>
                </a:uFill>
                <a:latin typeface="Avenir Next LT Pro"/>
                <a:ea typeface="DejaVu Sans"/>
                <a:hlinkClick r:id="rId76"/>
              </a:rPr>
              <a:t>h</a:t>
            </a:r>
            <a:r>
              <a:rPr b="0" lang="fr-FR" sz="1300" spc="-15" strike="noStrike" u="sng">
                <a:solidFill>
                  <a:srgbClr val="0000ff"/>
                </a:solidFill>
                <a:uFill>
                  <a:solidFill>
                    <a:srgbClr val="f18612"/>
                  </a:solidFill>
                </a:uFill>
                <a:latin typeface="Avenir Next LT Pro"/>
                <a:ea typeface="DejaVu Sans"/>
                <a:hlinkClick r:id="rId77"/>
              </a:rPr>
              <a:t>e</a:t>
            </a:r>
            <a:r>
              <a:rPr b="0" lang="fr-FR" sz="1300" spc="-80" strike="noStrike" u="sng">
                <a:solidFill>
                  <a:srgbClr val="0000ff"/>
                </a:solidFill>
                <a:uFill>
                  <a:solidFill>
                    <a:srgbClr val="f18612"/>
                  </a:solidFill>
                </a:uFill>
                <a:latin typeface="Avenir Next LT Pro"/>
                <a:ea typeface="DejaVu Sans"/>
                <a:hlinkClick r:id="rId78"/>
              </a:rPr>
              <a:t> </a:t>
            </a:r>
            <a:r>
              <a:rPr b="0" lang="fr-FR" sz="1300" spc="-21" strike="noStrike">
                <a:solidFill>
                  <a:srgbClr val="f18612"/>
                </a:solidFill>
                <a:latin typeface="Avenir Next LT Pro"/>
                <a:ea typeface="DejaVu Sans"/>
              </a:rPr>
              <a:t>e</a:t>
            </a:r>
            <a:r>
              <a:rPr b="0" lang="fr-FR" sz="1300" spc="-46" strike="noStrike">
                <a:solidFill>
                  <a:srgbClr val="f18612"/>
                </a:solidFill>
                <a:latin typeface="Avenir Next LT Pro"/>
                <a:ea typeface="DejaVu Sans"/>
              </a:rPr>
              <a:t>n</a:t>
            </a:r>
            <a:r>
              <a:rPr b="0" lang="fr-FR" sz="1300" spc="-75" strike="noStrike">
                <a:solidFill>
                  <a:srgbClr val="f18612"/>
                </a:solidFill>
                <a:latin typeface="Avenir Next LT Pro"/>
                <a:ea typeface="DejaVu Sans"/>
              </a:rPr>
              <a:t> </a:t>
            </a:r>
            <a:r>
              <a:rPr b="0" lang="fr-FR" sz="1300" spc="-86" strike="noStrike">
                <a:solidFill>
                  <a:srgbClr val="f18612"/>
                </a:solidFill>
                <a:latin typeface="Avenir Next LT Pro"/>
                <a:ea typeface="DejaVu Sans"/>
              </a:rPr>
              <a:t>v</a:t>
            </a:r>
            <a:r>
              <a:rPr b="0" lang="fr-FR" sz="1300" spc="-21" strike="noStrike">
                <a:solidFill>
                  <a:srgbClr val="f18612"/>
                </a:solidFill>
                <a:latin typeface="Avenir Next LT Pro"/>
                <a:ea typeface="DejaVu Sans"/>
              </a:rPr>
              <a:t>e</a:t>
            </a:r>
            <a:r>
              <a:rPr b="0" lang="fr-FR" sz="1300" spc="-35" strike="noStrike">
                <a:solidFill>
                  <a:srgbClr val="f18612"/>
                </a:solidFill>
                <a:latin typeface="Avenir Next LT Pro"/>
                <a:ea typeface="DejaVu Sans"/>
              </a:rPr>
              <a:t>r</a:t>
            </a:r>
            <a:r>
              <a:rPr b="0" lang="fr-FR" sz="1300" spc="-66" strike="noStrike">
                <a:solidFill>
                  <a:srgbClr val="f18612"/>
                </a:solidFill>
                <a:latin typeface="Avenir Next LT Pro"/>
                <a:ea typeface="DejaVu Sans"/>
              </a:rPr>
              <a:t>s</a:t>
            </a:r>
            <a:r>
              <a:rPr b="0" lang="fr-FR" sz="1300" spc="-92" strike="noStrike">
                <a:solidFill>
                  <a:srgbClr val="f18612"/>
                </a:solidFill>
                <a:latin typeface="Avenir Next LT Pro"/>
                <a:ea typeface="DejaVu Sans"/>
              </a:rPr>
              <a:t>i</a:t>
            </a:r>
            <a:r>
              <a:rPr b="0" lang="fr-FR" sz="1300" spc="-46" strike="noStrike">
                <a:solidFill>
                  <a:srgbClr val="f18612"/>
                </a:solidFill>
                <a:latin typeface="Avenir Next LT Pro"/>
                <a:ea typeface="DejaVu Sans"/>
              </a:rPr>
              <a:t>o</a:t>
            </a:r>
            <a:r>
              <a:rPr b="0" lang="fr-FR" sz="1300" spc="-32" strike="noStrike">
                <a:solidFill>
                  <a:srgbClr val="f18612"/>
                </a:solidFill>
                <a:latin typeface="Avenir Next LT Pro"/>
                <a:ea typeface="DejaVu Sans"/>
              </a:rPr>
              <a:t>n  </a:t>
            </a:r>
            <a:r>
              <a:rPr b="0" lang="fr-FR" sz="1300" spc="-52" strike="noStrike">
                <a:solidFill>
                  <a:srgbClr val="f18612"/>
                </a:solidFill>
                <a:latin typeface="Avenir Next LT Pro"/>
                <a:ea typeface="DejaVu Sans"/>
              </a:rPr>
              <a:t>nu</a:t>
            </a:r>
            <a:r>
              <a:rPr b="0" lang="fr-FR" sz="1300" spc="-75" strike="noStrike">
                <a:solidFill>
                  <a:srgbClr val="f18612"/>
                </a:solidFill>
                <a:latin typeface="Avenir Next LT Pro"/>
                <a:ea typeface="DejaVu Sans"/>
              </a:rPr>
              <a:t>m</a:t>
            </a:r>
            <a:r>
              <a:rPr b="0" lang="fr-FR" sz="1300" spc="-21" strike="noStrike">
                <a:solidFill>
                  <a:srgbClr val="f18612"/>
                </a:solidFill>
                <a:latin typeface="Avenir Next LT Pro"/>
                <a:ea typeface="DejaVu Sans"/>
              </a:rPr>
              <a:t>é</a:t>
            </a:r>
            <a:r>
              <a:rPr b="0" lang="fr-FR" sz="1300" spc="-35" strike="noStrike">
                <a:solidFill>
                  <a:srgbClr val="f18612"/>
                </a:solidFill>
                <a:latin typeface="Avenir Next LT Pro"/>
                <a:ea typeface="DejaVu Sans"/>
              </a:rPr>
              <a:t>r</a:t>
            </a:r>
            <a:r>
              <a:rPr b="0" lang="fr-FR" sz="1300" spc="-92" strike="noStrike">
                <a:solidFill>
                  <a:srgbClr val="f18612"/>
                </a:solidFill>
                <a:latin typeface="Avenir Next LT Pro"/>
                <a:ea typeface="DejaVu Sans"/>
              </a:rPr>
              <a:t>i</a:t>
            </a:r>
            <a:r>
              <a:rPr b="0" lang="fr-FR" sz="1300" spc="-55" strike="noStrike">
                <a:solidFill>
                  <a:srgbClr val="f18612"/>
                </a:solidFill>
                <a:latin typeface="Avenir Next LT Pro"/>
                <a:ea typeface="DejaVu Sans"/>
              </a:rPr>
              <a:t>q</a:t>
            </a:r>
            <a:r>
              <a:rPr b="0" lang="fr-FR" sz="1300" spc="-52" strike="noStrike">
                <a:solidFill>
                  <a:srgbClr val="f18612"/>
                </a:solidFill>
                <a:latin typeface="Avenir Next LT Pro"/>
                <a:ea typeface="DejaVu Sans"/>
              </a:rPr>
              <a:t>u</a:t>
            </a:r>
            <a:r>
              <a:rPr b="0" lang="fr-FR" sz="1300" spc="-15" strike="noStrike">
                <a:solidFill>
                  <a:srgbClr val="f18612"/>
                </a:solidFill>
                <a:latin typeface="Avenir Next LT Pro"/>
                <a:ea typeface="DejaVu Sans"/>
              </a:rPr>
              <a:t>e</a:t>
            </a:r>
            <a:r>
              <a:rPr b="0" lang="fr-FR" sz="1300" spc="-75" strike="noStrike">
                <a:solidFill>
                  <a:srgbClr val="f18612"/>
                </a:solidFill>
                <a:latin typeface="Avenir Next LT Pro"/>
                <a:ea typeface="DejaVu Sans"/>
              </a:rPr>
              <a:t> </a:t>
            </a:r>
            <a:r>
              <a:rPr b="0" lang="fr-FR" sz="1300" spc="-106" strike="noStrike">
                <a:solidFill>
                  <a:srgbClr val="f18612"/>
                </a:solidFill>
                <a:latin typeface="Avenir Next LT Pro"/>
                <a:ea typeface="DejaVu Sans"/>
              </a:rPr>
              <a:t>:</a:t>
            </a:r>
            <a:endParaRPr b="0" lang="fr-FR" sz="1300" spc="-1" strike="noStrike">
              <a:latin typeface="Arial"/>
            </a:endParaRPr>
          </a:p>
        </p:txBody>
      </p:sp>
      <p:sp>
        <p:nvSpPr>
          <p:cNvPr id="218" name="CustomShape 49"/>
          <p:cNvSpPr/>
          <p:nvPr/>
        </p:nvSpPr>
        <p:spPr>
          <a:xfrm>
            <a:off x="2653920" y="3385800"/>
            <a:ext cx="1959480" cy="43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indent="53280">
              <a:lnSpc>
                <a:spcPct val="114000"/>
              </a:lnSpc>
              <a:spcBef>
                <a:spcPts val="99"/>
              </a:spcBef>
            </a:pPr>
            <a:r>
              <a:rPr b="1" lang="fr-FR" sz="12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Tu peux prendre conseil  auprès d'</a:t>
            </a:r>
            <a:r>
              <a:rPr b="1" lang="fr-FR" sz="12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79"/>
              </a:rPr>
              <a:t>iCam</a:t>
            </a:r>
            <a:r>
              <a:rPr b="1" lang="fr-FR" sz="12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80"/>
              </a:rPr>
              <a:t>p</a:t>
            </a:r>
            <a:r>
              <a:rPr b="1" lang="fr-FR" sz="12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81"/>
              </a:rPr>
              <a:t>us</a:t>
            </a:r>
            <a:r>
              <a:rPr b="1" lang="fr-FR" sz="12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82"/>
              </a:rPr>
              <a:t> </a:t>
            </a:r>
            <a:r>
              <a:rPr b="1" lang="fr-FR" sz="12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et </a:t>
            </a:r>
            <a:r>
              <a:rPr b="1" lang="fr-FR" sz="1200" spc="-1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Avenir Next LT Pro"/>
                <a:ea typeface="DejaVu Sans"/>
                <a:hlinkClick r:id="rId83"/>
              </a:rPr>
              <a:t>ISSO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219" name="CustomShape 50"/>
          <p:cNvSpPr/>
          <p:nvPr/>
        </p:nvSpPr>
        <p:spPr>
          <a:xfrm>
            <a:off x="3141360" y="4462560"/>
            <a:ext cx="711720" cy="164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b="1" lang="fr-FR" sz="1000" spc="-1" strike="noStrike" u="sng">
                <a:solidFill>
                  <a:srgbClr val="0000ff"/>
                </a:solidFill>
                <a:uFillTx/>
                <a:latin typeface="Tahoma"/>
                <a:ea typeface="DejaVu Sans"/>
                <a:hlinkClick r:id="rId84"/>
              </a:rPr>
              <a:t>Nationales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220" name="CustomShape 51"/>
          <p:cNvSpPr/>
          <p:nvPr/>
        </p:nvSpPr>
        <p:spPr>
          <a:xfrm>
            <a:off x="3250080" y="6136920"/>
            <a:ext cx="492120" cy="164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>
              <a:lnSpc>
                <a:spcPct val="100000"/>
              </a:lnSpc>
              <a:spcBef>
                <a:spcPts val="96"/>
              </a:spcBef>
            </a:pPr>
            <a:r>
              <a:rPr b="1" lang="fr-FR" sz="1000" spc="-15" strike="noStrike">
                <a:solidFill>
                  <a:srgbClr val="f18612"/>
                </a:solidFill>
                <a:latin typeface="Tahoma"/>
                <a:ea typeface="DejaVu Sans"/>
              </a:rPr>
              <a:t>Locales</a:t>
            </a:r>
            <a:endParaRPr b="0" lang="fr-FR" sz="1000" spc="-1" strike="noStrike">
              <a:latin typeface="Arial"/>
            </a:endParaRPr>
          </a:p>
        </p:txBody>
      </p:sp>
      <p:sp>
        <p:nvSpPr>
          <p:cNvPr id="221" name="CustomShape 52"/>
          <p:cNvSpPr/>
          <p:nvPr/>
        </p:nvSpPr>
        <p:spPr>
          <a:xfrm>
            <a:off x="426240" y="286200"/>
            <a:ext cx="632196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 Narrow"/>
                <a:ea typeface="DejaVu Sans"/>
              </a:rPr>
              <a:t>TU HABITES UN LOGEMENT ÉNERGIVORE, TROP FROID, TROP CHAUD :  COMMENT REMEDIER A CES SITUATIONS ?</a:t>
            </a:r>
            <a:endParaRPr b="0" lang="fr-FR" sz="2000" spc="-1" strike="noStrike">
              <a:latin typeface="Arial"/>
            </a:endParaRPr>
          </a:p>
        </p:txBody>
      </p:sp>
      <p:sp>
        <p:nvSpPr>
          <p:cNvPr id="222" name="CustomShape 53"/>
          <p:cNvSpPr/>
          <p:nvPr/>
        </p:nvSpPr>
        <p:spPr>
          <a:xfrm>
            <a:off x="676080" y="6821280"/>
            <a:ext cx="6184800" cy="33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fr-FR" sz="1600" spc="-1" strike="noStrike">
                <a:solidFill>
                  <a:srgbClr val="000000"/>
                </a:solidFill>
                <a:latin typeface="Arial Narrow"/>
                <a:ea typeface="DejaVu Sans"/>
              </a:rPr>
              <a:t>DES ASTUCES POUR REDUIRE TA FACTURE OU GAGNER EN CONFORT</a:t>
            </a:r>
            <a:endParaRPr b="0" lang="fr-FR" sz="1600" spc="-1" strike="noStrike">
              <a:latin typeface="Arial"/>
            </a:endParaRPr>
          </a:p>
        </p:txBody>
      </p:sp>
      <p:sp>
        <p:nvSpPr>
          <p:cNvPr id="223" name="CustomShape 54"/>
          <p:cNvSpPr/>
          <p:nvPr/>
        </p:nvSpPr>
        <p:spPr>
          <a:xfrm>
            <a:off x="3888000" y="2728800"/>
            <a:ext cx="3455640" cy="229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4" name="CustomShape 55"/>
          <p:cNvSpPr/>
          <p:nvPr/>
        </p:nvSpPr>
        <p:spPr>
          <a:xfrm>
            <a:off x="4001040" y="6249240"/>
            <a:ext cx="47520" cy="47520"/>
          </a:xfrm>
          <a:custGeom>
            <a:avLst/>
            <a:gdLst/>
            <a:ahLst/>
            <a:rect l="l" t="t" r="r" b="b"/>
            <a:pathLst>
              <a:path w="48260" h="48260">
                <a:moveTo>
                  <a:pt x="26992" y="47664"/>
                </a:moveTo>
                <a:lnTo>
                  <a:pt x="20672" y="47664"/>
                </a:lnTo>
                <a:lnTo>
                  <a:pt x="17632" y="47060"/>
                </a:lnTo>
                <a:lnTo>
                  <a:pt x="0" y="26992"/>
                </a:lnTo>
                <a:lnTo>
                  <a:pt x="0" y="20672"/>
                </a:lnTo>
                <a:lnTo>
                  <a:pt x="20672" y="0"/>
                </a:lnTo>
                <a:lnTo>
                  <a:pt x="26992" y="0"/>
                </a:lnTo>
                <a:lnTo>
                  <a:pt x="47664" y="23832"/>
                </a:lnTo>
                <a:lnTo>
                  <a:pt x="47664" y="26992"/>
                </a:lnTo>
                <a:lnTo>
                  <a:pt x="26992" y="476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5" name="CustomShape 56"/>
          <p:cNvSpPr/>
          <p:nvPr/>
        </p:nvSpPr>
        <p:spPr>
          <a:xfrm rot="21310200">
            <a:off x="5185800" y="3304080"/>
            <a:ext cx="1116360" cy="848160"/>
          </a:xfrm>
          <a:prstGeom prst="ellipse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grpSp>
        <p:nvGrpSpPr>
          <p:cNvPr id="226" name="Group 57"/>
          <p:cNvGrpSpPr/>
          <p:nvPr/>
        </p:nvGrpSpPr>
        <p:grpSpPr>
          <a:xfrm>
            <a:off x="5112000" y="3168000"/>
            <a:ext cx="1368000" cy="1080000"/>
            <a:chOff x="5112000" y="3168000"/>
            <a:chExt cx="1368000" cy="1080000"/>
          </a:xfrm>
        </p:grpSpPr>
        <p:pic>
          <p:nvPicPr>
            <p:cNvPr id="227" name="object 11" descr=""/>
            <p:cNvPicPr/>
            <p:nvPr/>
          </p:nvPicPr>
          <p:blipFill>
            <a:blip r:embed="rId85"/>
            <a:stretch/>
          </p:blipFill>
          <p:spPr>
            <a:xfrm>
              <a:off x="5112000" y="3168000"/>
              <a:ext cx="1368000" cy="108000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28" name="object 12" descr=""/>
            <p:cNvPicPr/>
            <p:nvPr/>
          </p:nvPicPr>
          <p:blipFill>
            <a:blip r:embed="rId86"/>
            <a:stretch/>
          </p:blipFill>
          <p:spPr>
            <a:xfrm>
              <a:off x="5452920" y="3224520"/>
              <a:ext cx="479520" cy="31932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29" name="CustomShape 58"/>
          <p:cNvSpPr/>
          <p:nvPr/>
        </p:nvSpPr>
        <p:spPr>
          <a:xfrm>
            <a:off x="5486760" y="3481200"/>
            <a:ext cx="921240" cy="69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indent="79200">
              <a:lnSpc>
                <a:spcPct val="115000"/>
              </a:lnSpc>
              <a:spcBef>
                <a:spcPts val="99"/>
              </a:spcBef>
            </a:pPr>
            <a:r>
              <a:rPr b="0" lang="fr-FR" sz="1300" spc="-1" strike="noStrike">
                <a:solidFill>
                  <a:srgbClr val="000000"/>
                </a:solidFill>
                <a:latin typeface="Avenir Next LT Pro"/>
                <a:ea typeface="DejaVu Sans"/>
              </a:rPr>
              <a:t>Les aides  juridiques et autres</a:t>
            </a:r>
            <a:endParaRPr b="0" lang="fr-FR" sz="13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LibreOffice/6.1.6.3.M12$Windows_x86 LibreOffice_project/526f2ee0224621e0a9cddbe1937eda2b9a7efbdd</Application>
  <Words>561</Words>
  <Paragraphs>63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2024-02-07T22:14:58Z</dcterms:created>
  <dc:creator/>
  <dc:description/>
  <cp:keywords>DAErfeGljlQ BADR9CcMN0Y</cp:keywords>
  <dc:language>fr-FR</dc:language>
  <cp:lastModifiedBy/>
  <cp:revision>1</cp:revision>
  <dc:subject/>
  <dc:title>Flyer guide étudiant énergie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reated">
    <vt:filetime>2022-04-11T00:00:00Z</vt:filetime>
  </property>
  <property fmtid="{D5CDD505-2E9C-101B-9397-08002B2CF9AE}" pid="4" name="Creator">
    <vt:lpwstr>Canva</vt:lpwstr>
  </property>
  <property fmtid="{D5CDD505-2E9C-101B-9397-08002B2CF9AE}" pid="5" name="HiddenSlides">
    <vt:i4>0</vt:i4>
  </property>
  <property fmtid="{D5CDD505-2E9C-101B-9397-08002B2CF9AE}" pid="6" name="HyperlinksChanged">
    <vt:bool>0</vt:bool>
  </property>
  <property fmtid="{D5CDD505-2E9C-101B-9397-08002B2CF9AE}" pid="7" name="LastSaved">
    <vt:filetime>2023-02-15T00:00:00Z</vt:filetime>
  </property>
  <property fmtid="{D5CDD505-2E9C-101B-9397-08002B2CF9AE}" pid="8" name="LinksUpToDate">
    <vt:bool>0</vt:bool>
  </property>
  <property fmtid="{D5CDD505-2E9C-101B-9397-08002B2CF9AE}" pid="9" name="MMClips">
    <vt:i4>0</vt:i4>
  </property>
  <property fmtid="{D5CDD505-2E9C-101B-9397-08002B2CF9AE}" pid="10" name="Notes">
    <vt:i4>0</vt:i4>
  </property>
  <property fmtid="{D5CDD505-2E9C-101B-9397-08002B2CF9AE}" pid="11" name="PresentationFormat">
    <vt:lpwstr>Personnalisé</vt:lpwstr>
  </property>
  <property fmtid="{D5CDD505-2E9C-101B-9397-08002B2CF9AE}" pid="12" name="ScaleCrop">
    <vt:bool>0</vt:bool>
  </property>
  <property fmtid="{D5CDD505-2E9C-101B-9397-08002B2CF9AE}" pid="13" name="ShareDoc">
    <vt:bool>0</vt:bool>
  </property>
  <property fmtid="{D5CDD505-2E9C-101B-9397-08002B2CF9AE}" pid="14" name="Slides">
    <vt:i4>2</vt:i4>
  </property>
</Properties>
</file>